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4"/>
  </p:sldMasterIdLst>
  <p:notesMasterIdLst>
    <p:notesMasterId r:id="rId18"/>
  </p:notesMasterIdLst>
  <p:handoutMasterIdLst>
    <p:handoutMasterId r:id="rId19"/>
  </p:handoutMasterIdLst>
  <p:sldIdLst>
    <p:sldId id="1187" r:id="rId5"/>
    <p:sldId id="351" r:id="rId6"/>
    <p:sldId id="1218" r:id="rId7"/>
    <p:sldId id="352" r:id="rId8"/>
    <p:sldId id="373" r:id="rId9"/>
    <p:sldId id="1219" r:id="rId10"/>
    <p:sldId id="384" r:id="rId11"/>
    <p:sldId id="383" r:id="rId12"/>
    <p:sldId id="386" r:id="rId13"/>
    <p:sldId id="370" r:id="rId14"/>
    <p:sldId id="1038" r:id="rId15"/>
    <p:sldId id="385" r:id="rId16"/>
    <p:sldId id="1216" r:id="rId17"/>
  </p:sldIdLst>
  <p:sldSz cx="12188825" cy="6858000"/>
  <p:notesSz cx="6858000" cy="1800225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33F"/>
    <a:srgbClr val="387C2C"/>
    <a:srgbClr val="AADB1E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3741"/>
  </p:normalViewPr>
  <p:slideViewPr>
    <p:cSldViewPr snapToGrid="0">
      <p:cViewPr varScale="1">
        <p:scale>
          <a:sx n="109" d="100"/>
          <a:sy n="109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CAA1D-0E49-D74B-A4A2-EA9664CA78CA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AF56EE-CD96-E34D-990A-C42B3BBC67F6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baseline="0"/>
            <a:t>Admin User Login</a:t>
          </a:r>
        </a:p>
      </dgm:t>
    </dgm:pt>
    <dgm:pt modelId="{D27A7CC7-62CB-4F4E-AB04-6DA90C660713}" type="parTrans" cxnId="{3B1FF424-8C6A-C046-9FD9-93A2233F9FB9}">
      <dgm:prSet/>
      <dgm:spPr/>
      <dgm:t>
        <a:bodyPr/>
        <a:lstStyle/>
        <a:p>
          <a:endParaRPr lang="en-US"/>
        </a:p>
      </dgm:t>
    </dgm:pt>
    <dgm:pt modelId="{7866591D-7DCE-6042-AEE0-E36D573A32C7}" type="sibTrans" cxnId="{3B1FF424-8C6A-C046-9FD9-93A2233F9FB9}">
      <dgm:prSet/>
      <dgm:spPr/>
      <dgm:t>
        <a:bodyPr/>
        <a:lstStyle/>
        <a:p>
          <a:endParaRPr lang="en-US"/>
        </a:p>
      </dgm:t>
    </dgm:pt>
    <dgm:pt modelId="{DEB6F706-0B37-2142-A539-AC35A3344BEC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baseline="0"/>
            <a:t>Add/Update Authentication Providers</a:t>
          </a:r>
          <a:endParaRPr lang="en-US" sz="1600" b="1"/>
        </a:p>
      </dgm:t>
    </dgm:pt>
    <dgm:pt modelId="{F52901DA-7557-0C4A-AA39-1B99A6CCA2E5}" type="parTrans" cxnId="{F2CE3265-8DF5-2F40-9BEF-2E60343672BD}">
      <dgm:prSet/>
      <dgm:spPr/>
      <dgm:t>
        <a:bodyPr/>
        <a:lstStyle/>
        <a:p>
          <a:endParaRPr lang="en-US"/>
        </a:p>
      </dgm:t>
    </dgm:pt>
    <dgm:pt modelId="{071E6465-C07A-CF4B-878F-6BAED9AB931C}" type="sibTrans" cxnId="{F2CE3265-8DF5-2F40-9BEF-2E60343672BD}">
      <dgm:prSet/>
      <dgm:spPr/>
      <dgm:t>
        <a:bodyPr/>
        <a:lstStyle/>
        <a:p>
          <a:endParaRPr lang="en-US"/>
        </a:p>
      </dgm:t>
    </dgm:pt>
    <dgm:pt modelId="{78498DDB-34D5-E04D-A61F-D04EED2C4E14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baseline="0"/>
            <a:t>Add/Update metric Providers</a:t>
          </a:r>
          <a:endParaRPr lang="en-US" sz="1600"/>
        </a:p>
      </dgm:t>
    </dgm:pt>
    <dgm:pt modelId="{C93F041F-CB5B-0244-8623-C46141A05E3D}" type="parTrans" cxnId="{28FB9C3D-2D6D-1E4E-80C6-EB2AF11D7A80}">
      <dgm:prSet/>
      <dgm:spPr/>
      <dgm:t>
        <a:bodyPr/>
        <a:lstStyle/>
        <a:p>
          <a:endParaRPr lang="en-US"/>
        </a:p>
      </dgm:t>
    </dgm:pt>
    <dgm:pt modelId="{DE011D2B-6AC0-744E-AC84-51B1BC23DF28}" type="sibTrans" cxnId="{28FB9C3D-2D6D-1E4E-80C6-EB2AF11D7A80}">
      <dgm:prSet/>
      <dgm:spPr/>
      <dgm:t>
        <a:bodyPr/>
        <a:lstStyle/>
        <a:p>
          <a:endParaRPr lang="en-US"/>
        </a:p>
      </dgm:t>
    </dgm:pt>
    <dgm:pt modelId="{A66A518D-A764-A040-B0A2-0927E18308CB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baseline="0"/>
            <a:t>Configure Mangle Log Levels</a:t>
          </a:r>
          <a:endParaRPr lang="en-US" sz="1600"/>
        </a:p>
      </dgm:t>
    </dgm:pt>
    <dgm:pt modelId="{BE3848CF-D01E-6844-B584-63A6E1F8AE47}" type="parTrans" cxnId="{17DFFB92-B95C-2F4A-A601-7CA1BEBEE7AB}">
      <dgm:prSet/>
      <dgm:spPr/>
      <dgm:t>
        <a:bodyPr/>
        <a:lstStyle/>
        <a:p>
          <a:endParaRPr lang="en-US"/>
        </a:p>
      </dgm:t>
    </dgm:pt>
    <dgm:pt modelId="{C88B0238-657E-9047-B31B-6E708FE39C89}" type="sibTrans" cxnId="{17DFFB92-B95C-2F4A-A601-7CA1BEBEE7AB}">
      <dgm:prSet/>
      <dgm:spPr/>
      <dgm:t>
        <a:bodyPr/>
        <a:lstStyle/>
        <a:p>
          <a:endParaRPr lang="en-US"/>
        </a:p>
      </dgm:t>
    </dgm:pt>
    <dgm:pt modelId="{AB5E2D0D-420E-B944-AC6C-02D69CEED88F}" type="pres">
      <dgm:prSet presAssocID="{44CCAA1D-0E49-D74B-A4A2-EA9664CA78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B920430-B33A-F04D-A7BF-43A9691417BB}" type="pres">
      <dgm:prSet presAssocID="{13AF56EE-CD96-E34D-990A-C42B3BBC67F6}" presName="hierRoot1" presStyleCnt="0">
        <dgm:presLayoutVars>
          <dgm:hierBranch val="init"/>
        </dgm:presLayoutVars>
      </dgm:prSet>
      <dgm:spPr/>
    </dgm:pt>
    <dgm:pt modelId="{FC16AB19-360D-244E-B99F-D4AFA65D8596}" type="pres">
      <dgm:prSet presAssocID="{13AF56EE-CD96-E34D-990A-C42B3BBC67F6}" presName="rootComposite1" presStyleCnt="0"/>
      <dgm:spPr/>
    </dgm:pt>
    <dgm:pt modelId="{FAE325B5-8D8B-3749-A49F-6DCB9805F331}" type="pres">
      <dgm:prSet presAssocID="{13AF56EE-CD96-E34D-990A-C42B3BBC67F6}" presName="rootText1" presStyleLbl="node0" presStyleIdx="0" presStyleCnt="1">
        <dgm:presLayoutVars>
          <dgm:chPref val="3"/>
        </dgm:presLayoutVars>
      </dgm:prSet>
      <dgm:spPr/>
    </dgm:pt>
    <dgm:pt modelId="{AD6E98DA-7DF3-E74F-A047-D0D771467683}" type="pres">
      <dgm:prSet presAssocID="{13AF56EE-CD96-E34D-990A-C42B3BBC67F6}" presName="rootConnector1" presStyleLbl="node1" presStyleIdx="0" presStyleCnt="0"/>
      <dgm:spPr/>
    </dgm:pt>
    <dgm:pt modelId="{04DC4399-4A41-9C4A-BC2B-E641847E8611}" type="pres">
      <dgm:prSet presAssocID="{13AF56EE-CD96-E34D-990A-C42B3BBC67F6}" presName="hierChild2" presStyleCnt="0"/>
      <dgm:spPr/>
    </dgm:pt>
    <dgm:pt modelId="{F62664FE-C9D5-5249-A8A7-E130C4A505F0}" type="pres">
      <dgm:prSet presAssocID="{F52901DA-7557-0C4A-AA39-1B99A6CCA2E5}" presName="Name37" presStyleLbl="parChTrans1D2" presStyleIdx="0" presStyleCnt="3"/>
      <dgm:spPr/>
    </dgm:pt>
    <dgm:pt modelId="{2F5AF6C7-B7B6-2542-8E77-79D4A2CCCCBE}" type="pres">
      <dgm:prSet presAssocID="{DEB6F706-0B37-2142-A539-AC35A3344BEC}" presName="hierRoot2" presStyleCnt="0">
        <dgm:presLayoutVars>
          <dgm:hierBranch val="init"/>
        </dgm:presLayoutVars>
      </dgm:prSet>
      <dgm:spPr/>
    </dgm:pt>
    <dgm:pt modelId="{BE13038E-C8C1-034E-81FD-C7F921D421CE}" type="pres">
      <dgm:prSet presAssocID="{DEB6F706-0B37-2142-A539-AC35A3344BEC}" presName="rootComposite" presStyleCnt="0"/>
      <dgm:spPr/>
    </dgm:pt>
    <dgm:pt modelId="{0B9BBF44-465F-6E47-8772-1FF791056000}" type="pres">
      <dgm:prSet presAssocID="{DEB6F706-0B37-2142-A539-AC35A3344BEC}" presName="rootText" presStyleLbl="node2" presStyleIdx="0" presStyleCnt="3">
        <dgm:presLayoutVars>
          <dgm:chPref val="3"/>
        </dgm:presLayoutVars>
      </dgm:prSet>
      <dgm:spPr/>
    </dgm:pt>
    <dgm:pt modelId="{EC1C4A6C-13B9-0D4A-933D-796DF0E3EEDD}" type="pres">
      <dgm:prSet presAssocID="{DEB6F706-0B37-2142-A539-AC35A3344BEC}" presName="rootConnector" presStyleLbl="node2" presStyleIdx="0" presStyleCnt="3"/>
      <dgm:spPr/>
    </dgm:pt>
    <dgm:pt modelId="{F5DD6B3D-F4DE-F24C-9CE6-AC6735296BCB}" type="pres">
      <dgm:prSet presAssocID="{DEB6F706-0B37-2142-A539-AC35A3344BEC}" presName="hierChild4" presStyleCnt="0"/>
      <dgm:spPr/>
    </dgm:pt>
    <dgm:pt modelId="{2D19E5B2-BE4E-5C48-8890-9A9867931E67}" type="pres">
      <dgm:prSet presAssocID="{DEB6F706-0B37-2142-A539-AC35A3344BEC}" presName="hierChild5" presStyleCnt="0"/>
      <dgm:spPr/>
    </dgm:pt>
    <dgm:pt modelId="{26EDF28B-4CDB-EF44-A775-95342D5CACF8}" type="pres">
      <dgm:prSet presAssocID="{C93F041F-CB5B-0244-8623-C46141A05E3D}" presName="Name37" presStyleLbl="parChTrans1D2" presStyleIdx="1" presStyleCnt="3"/>
      <dgm:spPr/>
    </dgm:pt>
    <dgm:pt modelId="{6CD03034-A1D9-FB47-862F-AD2F873F2341}" type="pres">
      <dgm:prSet presAssocID="{78498DDB-34D5-E04D-A61F-D04EED2C4E14}" presName="hierRoot2" presStyleCnt="0">
        <dgm:presLayoutVars>
          <dgm:hierBranch val="init"/>
        </dgm:presLayoutVars>
      </dgm:prSet>
      <dgm:spPr/>
    </dgm:pt>
    <dgm:pt modelId="{EA0997A8-0967-554E-B378-B6B5B5602660}" type="pres">
      <dgm:prSet presAssocID="{78498DDB-34D5-E04D-A61F-D04EED2C4E14}" presName="rootComposite" presStyleCnt="0"/>
      <dgm:spPr/>
    </dgm:pt>
    <dgm:pt modelId="{C6B9154B-3117-F94B-97B5-E45C3B2D8AEC}" type="pres">
      <dgm:prSet presAssocID="{78498DDB-34D5-E04D-A61F-D04EED2C4E14}" presName="rootText" presStyleLbl="node2" presStyleIdx="1" presStyleCnt="3">
        <dgm:presLayoutVars>
          <dgm:chPref val="3"/>
        </dgm:presLayoutVars>
      </dgm:prSet>
      <dgm:spPr/>
    </dgm:pt>
    <dgm:pt modelId="{1C20F707-E4EA-4D40-B227-63527459818A}" type="pres">
      <dgm:prSet presAssocID="{78498DDB-34D5-E04D-A61F-D04EED2C4E14}" presName="rootConnector" presStyleLbl="node2" presStyleIdx="1" presStyleCnt="3"/>
      <dgm:spPr/>
    </dgm:pt>
    <dgm:pt modelId="{5194E844-9882-A947-BDA5-862DFBDA1458}" type="pres">
      <dgm:prSet presAssocID="{78498DDB-34D5-E04D-A61F-D04EED2C4E14}" presName="hierChild4" presStyleCnt="0"/>
      <dgm:spPr/>
    </dgm:pt>
    <dgm:pt modelId="{12843D83-CE43-2C40-BC83-FF9CE75196E3}" type="pres">
      <dgm:prSet presAssocID="{78498DDB-34D5-E04D-A61F-D04EED2C4E14}" presName="hierChild5" presStyleCnt="0"/>
      <dgm:spPr/>
    </dgm:pt>
    <dgm:pt modelId="{D6D127E3-ABD0-F74D-A98C-4BD4F5AD1EEB}" type="pres">
      <dgm:prSet presAssocID="{BE3848CF-D01E-6844-B584-63A6E1F8AE47}" presName="Name37" presStyleLbl="parChTrans1D2" presStyleIdx="2" presStyleCnt="3"/>
      <dgm:spPr/>
    </dgm:pt>
    <dgm:pt modelId="{493A26D3-59ED-0141-9AF9-7A44D95637CC}" type="pres">
      <dgm:prSet presAssocID="{A66A518D-A764-A040-B0A2-0927E18308CB}" presName="hierRoot2" presStyleCnt="0">
        <dgm:presLayoutVars>
          <dgm:hierBranch val="init"/>
        </dgm:presLayoutVars>
      </dgm:prSet>
      <dgm:spPr/>
    </dgm:pt>
    <dgm:pt modelId="{8F72EA36-B1F1-9341-9201-6CB8F6674D6F}" type="pres">
      <dgm:prSet presAssocID="{A66A518D-A764-A040-B0A2-0927E18308CB}" presName="rootComposite" presStyleCnt="0"/>
      <dgm:spPr/>
    </dgm:pt>
    <dgm:pt modelId="{65AFE628-A379-794A-AA6B-E6A3E1B802F7}" type="pres">
      <dgm:prSet presAssocID="{A66A518D-A764-A040-B0A2-0927E18308CB}" presName="rootText" presStyleLbl="node2" presStyleIdx="2" presStyleCnt="3">
        <dgm:presLayoutVars>
          <dgm:chPref val="3"/>
        </dgm:presLayoutVars>
      </dgm:prSet>
      <dgm:spPr/>
    </dgm:pt>
    <dgm:pt modelId="{8AD63226-8CC0-C448-B500-8D7E0B6946E9}" type="pres">
      <dgm:prSet presAssocID="{A66A518D-A764-A040-B0A2-0927E18308CB}" presName="rootConnector" presStyleLbl="node2" presStyleIdx="2" presStyleCnt="3"/>
      <dgm:spPr/>
    </dgm:pt>
    <dgm:pt modelId="{4FABEAD6-A9EA-3A4D-AAFD-0ABC9E1ABCBF}" type="pres">
      <dgm:prSet presAssocID="{A66A518D-A764-A040-B0A2-0927E18308CB}" presName="hierChild4" presStyleCnt="0"/>
      <dgm:spPr/>
    </dgm:pt>
    <dgm:pt modelId="{0C6BB5E2-CD41-5942-9242-7FDEB72BFAD7}" type="pres">
      <dgm:prSet presAssocID="{A66A518D-A764-A040-B0A2-0927E18308CB}" presName="hierChild5" presStyleCnt="0"/>
      <dgm:spPr/>
    </dgm:pt>
    <dgm:pt modelId="{3B9AFEA4-EC9B-6441-91B2-BBBF5328C3D6}" type="pres">
      <dgm:prSet presAssocID="{13AF56EE-CD96-E34D-990A-C42B3BBC67F6}" presName="hierChild3" presStyleCnt="0"/>
      <dgm:spPr/>
    </dgm:pt>
  </dgm:ptLst>
  <dgm:cxnLst>
    <dgm:cxn modelId="{46570416-CEBA-1F47-8D1C-05CBE4FD8926}" type="presOf" srcId="{C93F041F-CB5B-0244-8623-C46141A05E3D}" destId="{26EDF28B-4CDB-EF44-A775-95342D5CACF8}" srcOrd="0" destOrd="0" presId="urn:microsoft.com/office/officeart/2005/8/layout/orgChart1"/>
    <dgm:cxn modelId="{3B1FF424-8C6A-C046-9FD9-93A2233F9FB9}" srcId="{44CCAA1D-0E49-D74B-A4A2-EA9664CA78CA}" destId="{13AF56EE-CD96-E34D-990A-C42B3BBC67F6}" srcOrd="0" destOrd="0" parTransId="{D27A7CC7-62CB-4F4E-AB04-6DA90C660713}" sibTransId="{7866591D-7DCE-6042-AEE0-E36D573A32C7}"/>
    <dgm:cxn modelId="{37D6BC32-ABBC-554E-8E8E-D50F32BBE5FA}" type="presOf" srcId="{78498DDB-34D5-E04D-A61F-D04EED2C4E14}" destId="{C6B9154B-3117-F94B-97B5-E45C3B2D8AEC}" srcOrd="0" destOrd="0" presId="urn:microsoft.com/office/officeart/2005/8/layout/orgChart1"/>
    <dgm:cxn modelId="{52659D36-E9FC-0948-B366-7E1F149D5831}" type="presOf" srcId="{A66A518D-A764-A040-B0A2-0927E18308CB}" destId="{8AD63226-8CC0-C448-B500-8D7E0B6946E9}" srcOrd="1" destOrd="0" presId="urn:microsoft.com/office/officeart/2005/8/layout/orgChart1"/>
    <dgm:cxn modelId="{28FB9C3D-2D6D-1E4E-80C6-EB2AF11D7A80}" srcId="{13AF56EE-CD96-E34D-990A-C42B3BBC67F6}" destId="{78498DDB-34D5-E04D-A61F-D04EED2C4E14}" srcOrd="1" destOrd="0" parTransId="{C93F041F-CB5B-0244-8623-C46141A05E3D}" sibTransId="{DE011D2B-6AC0-744E-AC84-51B1BC23DF28}"/>
    <dgm:cxn modelId="{4DA7B951-5A27-5340-9A8C-A5720035630D}" type="presOf" srcId="{13AF56EE-CD96-E34D-990A-C42B3BBC67F6}" destId="{FAE325B5-8D8B-3749-A49F-6DCB9805F331}" srcOrd="0" destOrd="0" presId="urn:microsoft.com/office/officeart/2005/8/layout/orgChart1"/>
    <dgm:cxn modelId="{C7C14F54-8695-0B4F-A1E9-F40BE448DEFC}" type="presOf" srcId="{DEB6F706-0B37-2142-A539-AC35A3344BEC}" destId="{EC1C4A6C-13B9-0D4A-933D-796DF0E3EEDD}" srcOrd="1" destOrd="0" presId="urn:microsoft.com/office/officeart/2005/8/layout/orgChart1"/>
    <dgm:cxn modelId="{F86CAD5E-DC62-3440-A1F2-D0D1C79E9BBA}" type="presOf" srcId="{DEB6F706-0B37-2142-A539-AC35A3344BEC}" destId="{0B9BBF44-465F-6E47-8772-1FF791056000}" srcOrd="0" destOrd="0" presId="urn:microsoft.com/office/officeart/2005/8/layout/orgChart1"/>
    <dgm:cxn modelId="{F2CE3265-8DF5-2F40-9BEF-2E60343672BD}" srcId="{13AF56EE-CD96-E34D-990A-C42B3BBC67F6}" destId="{DEB6F706-0B37-2142-A539-AC35A3344BEC}" srcOrd="0" destOrd="0" parTransId="{F52901DA-7557-0C4A-AA39-1B99A6CCA2E5}" sibTransId="{071E6465-C07A-CF4B-878F-6BAED9AB931C}"/>
    <dgm:cxn modelId="{ABEA587F-125D-9744-ACC6-9588E091AFF6}" type="presOf" srcId="{13AF56EE-CD96-E34D-990A-C42B3BBC67F6}" destId="{AD6E98DA-7DF3-E74F-A047-D0D771467683}" srcOrd="1" destOrd="0" presId="urn:microsoft.com/office/officeart/2005/8/layout/orgChart1"/>
    <dgm:cxn modelId="{17DFFB92-B95C-2F4A-A601-7CA1BEBEE7AB}" srcId="{13AF56EE-CD96-E34D-990A-C42B3BBC67F6}" destId="{A66A518D-A764-A040-B0A2-0927E18308CB}" srcOrd="2" destOrd="0" parTransId="{BE3848CF-D01E-6844-B584-63A6E1F8AE47}" sibTransId="{C88B0238-657E-9047-B31B-6E708FE39C89}"/>
    <dgm:cxn modelId="{EFF150C4-DE82-7947-A589-BD5EBB71A94B}" type="presOf" srcId="{BE3848CF-D01E-6844-B584-63A6E1F8AE47}" destId="{D6D127E3-ABD0-F74D-A98C-4BD4F5AD1EEB}" srcOrd="0" destOrd="0" presId="urn:microsoft.com/office/officeart/2005/8/layout/orgChart1"/>
    <dgm:cxn modelId="{6D4781DD-01A8-8F41-9041-BAB60F9C0BC0}" type="presOf" srcId="{44CCAA1D-0E49-D74B-A4A2-EA9664CA78CA}" destId="{AB5E2D0D-420E-B944-AC6C-02D69CEED88F}" srcOrd="0" destOrd="0" presId="urn:microsoft.com/office/officeart/2005/8/layout/orgChart1"/>
    <dgm:cxn modelId="{3781F6DF-8D29-A140-B985-11EAF6C7B2ED}" type="presOf" srcId="{F52901DA-7557-0C4A-AA39-1B99A6CCA2E5}" destId="{F62664FE-C9D5-5249-A8A7-E130C4A505F0}" srcOrd="0" destOrd="0" presId="urn:microsoft.com/office/officeart/2005/8/layout/orgChart1"/>
    <dgm:cxn modelId="{0A28B1F0-DDE8-F84F-8225-1E10C8CEF4FF}" type="presOf" srcId="{A66A518D-A764-A040-B0A2-0927E18308CB}" destId="{65AFE628-A379-794A-AA6B-E6A3E1B802F7}" srcOrd="0" destOrd="0" presId="urn:microsoft.com/office/officeart/2005/8/layout/orgChart1"/>
    <dgm:cxn modelId="{232AEEFC-3F2F-E84D-9CFA-515D2CFABE43}" type="presOf" srcId="{78498DDB-34D5-E04D-A61F-D04EED2C4E14}" destId="{1C20F707-E4EA-4D40-B227-63527459818A}" srcOrd="1" destOrd="0" presId="urn:microsoft.com/office/officeart/2005/8/layout/orgChart1"/>
    <dgm:cxn modelId="{CA8361AF-A342-B840-9BA4-6D88D5A1707A}" type="presParOf" srcId="{AB5E2D0D-420E-B944-AC6C-02D69CEED88F}" destId="{7B920430-B33A-F04D-A7BF-43A9691417BB}" srcOrd="0" destOrd="0" presId="urn:microsoft.com/office/officeart/2005/8/layout/orgChart1"/>
    <dgm:cxn modelId="{ECB5AABD-0250-E143-9739-44906BA434D0}" type="presParOf" srcId="{7B920430-B33A-F04D-A7BF-43A9691417BB}" destId="{FC16AB19-360D-244E-B99F-D4AFA65D8596}" srcOrd="0" destOrd="0" presId="urn:microsoft.com/office/officeart/2005/8/layout/orgChart1"/>
    <dgm:cxn modelId="{F15210C5-02AE-EC4B-B628-DC34B373C93F}" type="presParOf" srcId="{FC16AB19-360D-244E-B99F-D4AFA65D8596}" destId="{FAE325B5-8D8B-3749-A49F-6DCB9805F331}" srcOrd="0" destOrd="0" presId="urn:microsoft.com/office/officeart/2005/8/layout/orgChart1"/>
    <dgm:cxn modelId="{982E2209-24CD-714B-B44E-16395F7FD54F}" type="presParOf" srcId="{FC16AB19-360D-244E-B99F-D4AFA65D8596}" destId="{AD6E98DA-7DF3-E74F-A047-D0D771467683}" srcOrd="1" destOrd="0" presId="urn:microsoft.com/office/officeart/2005/8/layout/orgChart1"/>
    <dgm:cxn modelId="{C09438F7-0D6D-7A4D-85EE-7A3319EC8467}" type="presParOf" srcId="{7B920430-B33A-F04D-A7BF-43A9691417BB}" destId="{04DC4399-4A41-9C4A-BC2B-E641847E8611}" srcOrd="1" destOrd="0" presId="urn:microsoft.com/office/officeart/2005/8/layout/orgChart1"/>
    <dgm:cxn modelId="{64CB1E4D-6307-3242-8709-AD352A8B4AFD}" type="presParOf" srcId="{04DC4399-4A41-9C4A-BC2B-E641847E8611}" destId="{F62664FE-C9D5-5249-A8A7-E130C4A505F0}" srcOrd="0" destOrd="0" presId="urn:microsoft.com/office/officeart/2005/8/layout/orgChart1"/>
    <dgm:cxn modelId="{71E31E85-857D-3740-8F35-F50974BB24F9}" type="presParOf" srcId="{04DC4399-4A41-9C4A-BC2B-E641847E8611}" destId="{2F5AF6C7-B7B6-2542-8E77-79D4A2CCCCBE}" srcOrd="1" destOrd="0" presId="urn:microsoft.com/office/officeart/2005/8/layout/orgChart1"/>
    <dgm:cxn modelId="{8EF7B4A1-7041-E649-BE6B-EE613C7FE1F9}" type="presParOf" srcId="{2F5AF6C7-B7B6-2542-8E77-79D4A2CCCCBE}" destId="{BE13038E-C8C1-034E-81FD-C7F921D421CE}" srcOrd="0" destOrd="0" presId="urn:microsoft.com/office/officeart/2005/8/layout/orgChart1"/>
    <dgm:cxn modelId="{8E44B444-4F58-344F-AF36-F3898E0B7596}" type="presParOf" srcId="{BE13038E-C8C1-034E-81FD-C7F921D421CE}" destId="{0B9BBF44-465F-6E47-8772-1FF791056000}" srcOrd="0" destOrd="0" presId="urn:microsoft.com/office/officeart/2005/8/layout/orgChart1"/>
    <dgm:cxn modelId="{83BDF7DB-2FA4-AA4D-A969-D3E3DC48EEB1}" type="presParOf" srcId="{BE13038E-C8C1-034E-81FD-C7F921D421CE}" destId="{EC1C4A6C-13B9-0D4A-933D-796DF0E3EEDD}" srcOrd="1" destOrd="0" presId="urn:microsoft.com/office/officeart/2005/8/layout/orgChart1"/>
    <dgm:cxn modelId="{9F54F6DD-14CC-4746-BFE4-3043F508EF7A}" type="presParOf" srcId="{2F5AF6C7-B7B6-2542-8E77-79D4A2CCCCBE}" destId="{F5DD6B3D-F4DE-F24C-9CE6-AC6735296BCB}" srcOrd="1" destOrd="0" presId="urn:microsoft.com/office/officeart/2005/8/layout/orgChart1"/>
    <dgm:cxn modelId="{32BCB658-1789-D044-807D-B8F4AADE5F60}" type="presParOf" srcId="{2F5AF6C7-B7B6-2542-8E77-79D4A2CCCCBE}" destId="{2D19E5B2-BE4E-5C48-8890-9A9867931E67}" srcOrd="2" destOrd="0" presId="urn:microsoft.com/office/officeart/2005/8/layout/orgChart1"/>
    <dgm:cxn modelId="{A98B9CCA-3B46-D94F-BC00-2C735D078A7B}" type="presParOf" srcId="{04DC4399-4A41-9C4A-BC2B-E641847E8611}" destId="{26EDF28B-4CDB-EF44-A775-95342D5CACF8}" srcOrd="2" destOrd="0" presId="urn:microsoft.com/office/officeart/2005/8/layout/orgChart1"/>
    <dgm:cxn modelId="{F1FEF33D-01C6-3646-9EFF-78829B52873C}" type="presParOf" srcId="{04DC4399-4A41-9C4A-BC2B-E641847E8611}" destId="{6CD03034-A1D9-FB47-862F-AD2F873F2341}" srcOrd="3" destOrd="0" presId="urn:microsoft.com/office/officeart/2005/8/layout/orgChart1"/>
    <dgm:cxn modelId="{AE82876C-9FD2-9C4E-A529-939374E72CCB}" type="presParOf" srcId="{6CD03034-A1D9-FB47-862F-AD2F873F2341}" destId="{EA0997A8-0967-554E-B378-B6B5B5602660}" srcOrd="0" destOrd="0" presId="urn:microsoft.com/office/officeart/2005/8/layout/orgChart1"/>
    <dgm:cxn modelId="{A6A47569-95BD-E24E-B44C-5DDCCC00D250}" type="presParOf" srcId="{EA0997A8-0967-554E-B378-B6B5B5602660}" destId="{C6B9154B-3117-F94B-97B5-E45C3B2D8AEC}" srcOrd="0" destOrd="0" presId="urn:microsoft.com/office/officeart/2005/8/layout/orgChart1"/>
    <dgm:cxn modelId="{5E304895-3A93-6B4B-806E-FA127158104B}" type="presParOf" srcId="{EA0997A8-0967-554E-B378-B6B5B5602660}" destId="{1C20F707-E4EA-4D40-B227-63527459818A}" srcOrd="1" destOrd="0" presId="urn:microsoft.com/office/officeart/2005/8/layout/orgChart1"/>
    <dgm:cxn modelId="{5572C805-E281-6344-B9AE-CD863833AC4F}" type="presParOf" srcId="{6CD03034-A1D9-FB47-862F-AD2F873F2341}" destId="{5194E844-9882-A947-BDA5-862DFBDA1458}" srcOrd="1" destOrd="0" presId="urn:microsoft.com/office/officeart/2005/8/layout/orgChart1"/>
    <dgm:cxn modelId="{228B0509-7482-C148-8A2B-9F1C2CAD6E53}" type="presParOf" srcId="{6CD03034-A1D9-FB47-862F-AD2F873F2341}" destId="{12843D83-CE43-2C40-BC83-FF9CE75196E3}" srcOrd="2" destOrd="0" presId="urn:microsoft.com/office/officeart/2005/8/layout/orgChart1"/>
    <dgm:cxn modelId="{F71BBF17-30D4-D245-A807-51D919137004}" type="presParOf" srcId="{04DC4399-4A41-9C4A-BC2B-E641847E8611}" destId="{D6D127E3-ABD0-F74D-A98C-4BD4F5AD1EEB}" srcOrd="4" destOrd="0" presId="urn:microsoft.com/office/officeart/2005/8/layout/orgChart1"/>
    <dgm:cxn modelId="{78DA062C-5D8D-BC47-9E81-509F66AB9912}" type="presParOf" srcId="{04DC4399-4A41-9C4A-BC2B-E641847E8611}" destId="{493A26D3-59ED-0141-9AF9-7A44D95637CC}" srcOrd="5" destOrd="0" presId="urn:microsoft.com/office/officeart/2005/8/layout/orgChart1"/>
    <dgm:cxn modelId="{105DD614-CFA7-B74D-B9D1-282312730E32}" type="presParOf" srcId="{493A26D3-59ED-0141-9AF9-7A44D95637CC}" destId="{8F72EA36-B1F1-9341-9201-6CB8F6674D6F}" srcOrd="0" destOrd="0" presId="urn:microsoft.com/office/officeart/2005/8/layout/orgChart1"/>
    <dgm:cxn modelId="{1EE54F2C-08E8-E941-B3DD-D9F2B8DA8B74}" type="presParOf" srcId="{8F72EA36-B1F1-9341-9201-6CB8F6674D6F}" destId="{65AFE628-A379-794A-AA6B-E6A3E1B802F7}" srcOrd="0" destOrd="0" presId="urn:microsoft.com/office/officeart/2005/8/layout/orgChart1"/>
    <dgm:cxn modelId="{B69F2985-0613-194B-BF1A-7641A6F49DC3}" type="presParOf" srcId="{8F72EA36-B1F1-9341-9201-6CB8F6674D6F}" destId="{8AD63226-8CC0-C448-B500-8D7E0B6946E9}" srcOrd="1" destOrd="0" presId="urn:microsoft.com/office/officeart/2005/8/layout/orgChart1"/>
    <dgm:cxn modelId="{5F66F233-050D-2542-80AC-391F4926B9B3}" type="presParOf" srcId="{493A26D3-59ED-0141-9AF9-7A44D95637CC}" destId="{4FABEAD6-A9EA-3A4D-AAFD-0ABC9E1ABCBF}" srcOrd="1" destOrd="0" presId="urn:microsoft.com/office/officeart/2005/8/layout/orgChart1"/>
    <dgm:cxn modelId="{D3473B2D-CE38-8647-9C72-7453C4BEB3F4}" type="presParOf" srcId="{493A26D3-59ED-0141-9AF9-7A44D95637CC}" destId="{0C6BB5E2-CD41-5942-9242-7FDEB72BFAD7}" srcOrd="2" destOrd="0" presId="urn:microsoft.com/office/officeart/2005/8/layout/orgChart1"/>
    <dgm:cxn modelId="{076B1E88-E93A-9A4C-8FDE-35F447DD0115}" type="presParOf" srcId="{7B920430-B33A-F04D-A7BF-43A9691417BB}" destId="{3B9AFEA4-EC9B-6441-91B2-BBBF5328C3D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BBD2DC-6AE5-5341-B6AD-566BF001DAD4}" type="doc">
      <dgm:prSet loTypeId="urn:microsoft.com/office/officeart/2005/8/layout/process5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86408-7DAB-2941-BE0D-33F5617E039E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>
              <a:solidFill>
                <a:prstClr val="white"/>
              </a:solidFill>
              <a:latin typeface="Metropolis"/>
              <a:ea typeface="+mn-ea"/>
              <a:cs typeface="+mn-cs"/>
            </a:rPr>
            <a:t>User Login</a:t>
          </a:r>
        </a:p>
      </dgm:t>
    </dgm:pt>
    <dgm:pt modelId="{0C2D3D45-32EB-DB4D-A688-BEF8BCD36E6B}" type="parTrans" cxnId="{ACED8955-795E-3B41-ADCD-C2CE332E089A}">
      <dgm:prSet/>
      <dgm:spPr/>
      <dgm:t>
        <a:bodyPr/>
        <a:lstStyle/>
        <a:p>
          <a:endParaRPr lang="en-US"/>
        </a:p>
      </dgm:t>
    </dgm:pt>
    <dgm:pt modelId="{50259BFE-19B2-4544-9738-6C935A8A8173}" type="sibTrans" cxnId="{ACED8955-795E-3B41-ADCD-C2CE332E089A}">
      <dgm:prSet/>
      <dgm:spPr/>
      <dgm:t>
        <a:bodyPr/>
        <a:lstStyle/>
        <a:p>
          <a:endParaRPr lang="en-US"/>
        </a:p>
      </dgm:t>
    </dgm:pt>
    <dgm:pt modelId="{4334B1F9-418A-E843-85C5-09BF5E63C1BD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baseline="0"/>
            <a:t>Add Credentials and Endpoint</a:t>
          </a:r>
        </a:p>
      </dgm:t>
    </dgm:pt>
    <dgm:pt modelId="{48342F54-9B86-2445-B6E3-990071824F96}" type="parTrans" cxnId="{AFC3768A-9930-7545-835B-EDDF27D958D6}">
      <dgm:prSet/>
      <dgm:spPr/>
      <dgm:t>
        <a:bodyPr/>
        <a:lstStyle/>
        <a:p>
          <a:endParaRPr lang="en-US"/>
        </a:p>
      </dgm:t>
    </dgm:pt>
    <dgm:pt modelId="{765A88B9-2BD1-B544-86ED-97E22045C463}" type="sibTrans" cxnId="{AFC3768A-9930-7545-835B-EDDF27D958D6}">
      <dgm:prSet/>
      <dgm:spPr/>
      <dgm:t>
        <a:bodyPr/>
        <a:lstStyle/>
        <a:p>
          <a:endParaRPr lang="en-US"/>
        </a:p>
      </dgm:t>
    </dgm:pt>
    <dgm:pt modelId="{991C3177-863A-7643-97FA-7D6F0BA1F5FF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baseline="0"/>
            <a:t>Trigger/Schedule a Fault </a:t>
          </a:r>
        </a:p>
      </dgm:t>
    </dgm:pt>
    <dgm:pt modelId="{DE4EC944-8598-9441-A4D4-3D47585F600D}" type="parTrans" cxnId="{9EC06AF4-17A7-CF48-808E-F436D751EE09}">
      <dgm:prSet/>
      <dgm:spPr/>
      <dgm:t>
        <a:bodyPr/>
        <a:lstStyle/>
        <a:p>
          <a:endParaRPr lang="en-US"/>
        </a:p>
      </dgm:t>
    </dgm:pt>
    <dgm:pt modelId="{AA4F56F8-B9C6-1249-8CC1-8B79B61DDF27}" type="sibTrans" cxnId="{9EC06AF4-17A7-CF48-808E-F436D751EE09}">
      <dgm:prSet/>
      <dgm:spPr/>
      <dgm:t>
        <a:bodyPr/>
        <a:lstStyle/>
        <a:p>
          <a:endParaRPr lang="en-US"/>
        </a:p>
      </dgm:t>
    </dgm:pt>
    <dgm:pt modelId="{2363FE0A-921A-844F-8B04-58F93A0DB5CA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baseline="0"/>
            <a:t>Monitor the Fault Injection Status</a:t>
          </a:r>
        </a:p>
      </dgm:t>
    </dgm:pt>
    <dgm:pt modelId="{A51996A2-6355-A441-97E3-B6E1CB76A0A0}" type="parTrans" cxnId="{12639D99-7666-ED4B-B2BC-2F07E72C02D9}">
      <dgm:prSet/>
      <dgm:spPr/>
      <dgm:t>
        <a:bodyPr/>
        <a:lstStyle/>
        <a:p>
          <a:endParaRPr lang="en-US"/>
        </a:p>
      </dgm:t>
    </dgm:pt>
    <dgm:pt modelId="{6D16125B-0F0E-0344-B28C-FF8C78E2416D}" type="sibTrans" cxnId="{12639D99-7666-ED4B-B2BC-2F07E72C02D9}">
      <dgm:prSet/>
      <dgm:spPr/>
      <dgm:t>
        <a:bodyPr/>
        <a:lstStyle/>
        <a:p>
          <a:endParaRPr lang="en-US"/>
        </a:p>
      </dgm:t>
    </dgm:pt>
    <dgm:pt modelId="{B10A0A13-73A6-AF48-8F5E-BBA5FE5EB4C8}" type="pres">
      <dgm:prSet presAssocID="{59BBD2DC-6AE5-5341-B6AD-566BF001DAD4}" presName="diagram" presStyleCnt="0">
        <dgm:presLayoutVars>
          <dgm:dir/>
          <dgm:resizeHandles val="exact"/>
        </dgm:presLayoutVars>
      </dgm:prSet>
      <dgm:spPr/>
    </dgm:pt>
    <dgm:pt modelId="{5186909F-9F7E-8F43-90D1-4AEDAF4B857F}" type="pres">
      <dgm:prSet presAssocID="{70E86408-7DAB-2941-BE0D-33F5617E039E}" presName="node" presStyleLbl="node1" presStyleIdx="0" presStyleCnt="4" custScaleY="24223">
        <dgm:presLayoutVars>
          <dgm:bulletEnabled val="1"/>
        </dgm:presLayoutVars>
      </dgm:prSet>
      <dgm:spPr>
        <a:xfrm>
          <a:off x="303380" y="322"/>
          <a:ext cx="2452243" cy="1471346"/>
        </a:xfrm>
        <a:prstGeom prst="roundRect">
          <a:avLst>
            <a:gd name="adj" fmla="val 10000"/>
          </a:avLst>
        </a:prstGeom>
      </dgm:spPr>
    </dgm:pt>
    <dgm:pt modelId="{1AA190C9-F7A6-A242-BFCF-D7DCCCD69F43}" type="pres">
      <dgm:prSet presAssocID="{50259BFE-19B2-4544-9738-6C935A8A8173}" presName="sibTrans" presStyleLbl="sibTrans2D1" presStyleIdx="0" presStyleCnt="3"/>
      <dgm:spPr/>
    </dgm:pt>
    <dgm:pt modelId="{1E9F5F6F-D560-1440-A341-767BF8C1B5BD}" type="pres">
      <dgm:prSet presAssocID="{50259BFE-19B2-4544-9738-6C935A8A8173}" presName="connectorText" presStyleLbl="sibTrans2D1" presStyleIdx="0" presStyleCnt="3"/>
      <dgm:spPr/>
    </dgm:pt>
    <dgm:pt modelId="{8E93DB25-40E1-F946-BE6A-E1E4FB5197E9}" type="pres">
      <dgm:prSet presAssocID="{4334B1F9-418A-E843-85C5-09BF5E63C1BD}" presName="node" presStyleLbl="node1" presStyleIdx="1" presStyleCnt="4" custScaleY="26172">
        <dgm:presLayoutVars>
          <dgm:bulletEnabled val="1"/>
        </dgm:presLayoutVars>
      </dgm:prSet>
      <dgm:spPr/>
    </dgm:pt>
    <dgm:pt modelId="{2F4138D7-78B7-5343-AA1F-6AE13784376E}" type="pres">
      <dgm:prSet presAssocID="{765A88B9-2BD1-B544-86ED-97E22045C463}" presName="sibTrans" presStyleLbl="sibTrans2D1" presStyleIdx="1" presStyleCnt="3"/>
      <dgm:spPr/>
    </dgm:pt>
    <dgm:pt modelId="{B71E6B48-2286-6648-9B37-ADC91276969B}" type="pres">
      <dgm:prSet presAssocID="{765A88B9-2BD1-B544-86ED-97E22045C463}" presName="connectorText" presStyleLbl="sibTrans2D1" presStyleIdx="1" presStyleCnt="3"/>
      <dgm:spPr/>
    </dgm:pt>
    <dgm:pt modelId="{39FDAEBF-C65B-8C4B-B851-147448404BDB}" type="pres">
      <dgm:prSet presAssocID="{991C3177-863A-7643-97FA-7D6F0BA1F5FF}" presName="node" presStyleLbl="node1" presStyleIdx="2" presStyleCnt="4" custScaleY="24013">
        <dgm:presLayoutVars>
          <dgm:bulletEnabled val="1"/>
        </dgm:presLayoutVars>
      </dgm:prSet>
      <dgm:spPr/>
    </dgm:pt>
    <dgm:pt modelId="{7B4A5718-14F6-6F45-A9F5-293D6C50E9B2}" type="pres">
      <dgm:prSet presAssocID="{AA4F56F8-B9C6-1249-8CC1-8B79B61DDF27}" presName="sibTrans" presStyleLbl="sibTrans2D1" presStyleIdx="2" presStyleCnt="3"/>
      <dgm:spPr/>
    </dgm:pt>
    <dgm:pt modelId="{C449F8B3-64A5-3646-8872-D9A60369B781}" type="pres">
      <dgm:prSet presAssocID="{AA4F56F8-B9C6-1249-8CC1-8B79B61DDF27}" presName="connectorText" presStyleLbl="sibTrans2D1" presStyleIdx="2" presStyleCnt="3"/>
      <dgm:spPr/>
    </dgm:pt>
    <dgm:pt modelId="{FECAE3AC-95BF-F449-96E9-3226D7531613}" type="pres">
      <dgm:prSet presAssocID="{2363FE0A-921A-844F-8B04-58F93A0DB5CA}" presName="node" presStyleLbl="node1" presStyleIdx="3" presStyleCnt="4" custScaleY="25561">
        <dgm:presLayoutVars>
          <dgm:bulletEnabled val="1"/>
        </dgm:presLayoutVars>
      </dgm:prSet>
      <dgm:spPr/>
    </dgm:pt>
  </dgm:ptLst>
  <dgm:cxnLst>
    <dgm:cxn modelId="{35FA4409-EADA-46F3-915D-054EC82A147A}" type="presOf" srcId="{4334B1F9-418A-E843-85C5-09BF5E63C1BD}" destId="{8E93DB25-40E1-F946-BE6A-E1E4FB5197E9}" srcOrd="0" destOrd="0" presId="urn:microsoft.com/office/officeart/2005/8/layout/process5"/>
    <dgm:cxn modelId="{C125990A-C6D3-4006-A7E2-89D7CDA88FE9}" type="presOf" srcId="{59BBD2DC-6AE5-5341-B6AD-566BF001DAD4}" destId="{B10A0A13-73A6-AF48-8F5E-BBA5FE5EB4C8}" srcOrd="0" destOrd="0" presId="urn:microsoft.com/office/officeart/2005/8/layout/process5"/>
    <dgm:cxn modelId="{CDAE0545-F4FF-48FF-8A53-BAB648E17B4E}" type="presOf" srcId="{2363FE0A-921A-844F-8B04-58F93A0DB5CA}" destId="{FECAE3AC-95BF-F449-96E9-3226D7531613}" srcOrd="0" destOrd="0" presId="urn:microsoft.com/office/officeart/2005/8/layout/process5"/>
    <dgm:cxn modelId="{ACED8955-795E-3B41-ADCD-C2CE332E089A}" srcId="{59BBD2DC-6AE5-5341-B6AD-566BF001DAD4}" destId="{70E86408-7DAB-2941-BE0D-33F5617E039E}" srcOrd="0" destOrd="0" parTransId="{0C2D3D45-32EB-DB4D-A688-BEF8BCD36E6B}" sibTransId="{50259BFE-19B2-4544-9738-6C935A8A8173}"/>
    <dgm:cxn modelId="{185EBE56-5574-4F8A-8F9D-43D5A7292E43}" type="presOf" srcId="{765A88B9-2BD1-B544-86ED-97E22045C463}" destId="{2F4138D7-78B7-5343-AA1F-6AE13784376E}" srcOrd="0" destOrd="0" presId="urn:microsoft.com/office/officeart/2005/8/layout/process5"/>
    <dgm:cxn modelId="{D5C1A859-9033-473E-A2D9-EDD6E0153DAA}" type="presOf" srcId="{AA4F56F8-B9C6-1249-8CC1-8B79B61DDF27}" destId="{7B4A5718-14F6-6F45-A9F5-293D6C50E9B2}" srcOrd="0" destOrd="0" presId="urn:microsoft.com/office/officeart/2005/8/layout/process5"/>
    <dgm:cxn modelId="{4878E55B-BEBC-464A-982D-8E631D6C967B}" type="presOf" srcId="{50259BFE-19B2-4544-9738-6C935A8A8173}" destId="{1E9F5F6F-D560-1440-A341-767BF8C1B5BD}" srcOrd="1" destOrd="0" presId="urn:microsoft.com/office/officeart/2005/8/layout/process5"/>
    <dgm:cxn modelId="{ABB24F5C-67DF-4177-8CB8-DD9F098D097C}" type="presOf" srcId="{991C3177-863A-7643-97FA-7D6F0BA1F5FF}" destId="{39FDAEBF-C65B-8C4B-B851-147448404BDB}" srcOrd="0" destOrd="0" presId="urn:microsoft.com/office/officeart/2005/8/layout/process5"/>
    <dgm:cxn modelId="{AFC3768A-9930-7545-835B-EDDF27D958D6}" srcId="{59BBD2DC-6AE5-5341-B6AD-566BF001DAD4}" destId="{4334B1F9-418A-E843-85C5-09BF5E63C1BD}" srcOrd="1" destOrd="0" parTransId="{48342F54-9B86-2445-B6E3-990071824F96}" sibTransId="{765A88B9-2BD1-B544-86ED-97E22045C463}"/>
    <dgm:cxn modelId="{12639D99-7666-ED4B-B2BC-2F07E72C02D9}" srcId="{59BBD2DC-6AE5-5341-B6AD-566BF001DAD4}" destId="{2363FE0A-921A-844F-8B04-58F93A0DB5CA}" srcOrd="3" destOrd="0" parTransId="{A51996A2-6355-A441-97E3-B6E1CB76A0A0}" sibTransId="{6D16125B-0F0E-0344-B28C-FF8C78E2416D}"/>
    <dgm:cxn modelId="{5483559F-2985-4297-B1D7-4EC0BA6E4501}" type="presOf" srcId="{AA4F56F8-B9C6-1249-8CC1-8B79B61DDF27}" destId="{C449F8B3-64A5-3646-8872-D9A60369B781}" srcOrd="1" destOrd="0" presId="urn:microsoft.com/office/officeart/2005/8/layout/process5"/>
    <dgm:cxn modelId="{2C0259A9-3024-42EE-8A84-017DE3E4E7EF}" type="presOf" srcId="{50259BFE-19B2-4544-9738-6C935A8A8173}" destId="{1AA190C9-F7A6-A242-BFCF-D7DCCCD69F43}" srcOrd="0" destOrd="0" presId="urn:microsoft.com/office/officeart/2005/8/layout/process5"/>
    <dgm:cxn modelId="{5DDB22D1-CCDA-455D-B542-725B00C12784}" type="presOf" srcId="{765A88B9-2BD1-B544-86ED-97E22045C463}" destId="{B71E6B48-2286-6648-9B37-ADC91276969B}" srcOrd="1" destOrd="0" presId="urn:microsoft.com/office/officeart/2005/8/layout/process5"/>
    <dgm:cxn modelId="{9EC06AF4-17A7-CF48-808E-F436D751EE09}" srcId="{59BBD2DC-6AE5-5341-B6AD-566BF001DAD4}" destId="{991C3177-863A-7643-97FA-7D6F0BA1F5FF}" srcOrd="2" destOrd="0" parTransId="{DE4EC944-8598-9441-A4D4-3D47585F600D}" sibTransId="{AA4F56F8-B9C6-1249-8CC1-8B79B61DDF27}"/>
    <dgm:cxn modelId="{4E5DABFD-0DD4-4B9E-969A-933BDFBA5C07}" type="presOf" srcId="{70E86408-7DAB-2941-BE0D-33F5617E039E}" destId="{5186909F-9F7E-8F43-90D1-4AEDAF4B857F}" srcOrd="0" destOrd="0" presId="urn:microsoft.com/office/officeart/2005/8/layout/process5"/>
    <dgm:cxn modelId="{11AF1D16-6823-4BDF-B802-5F7227A9A442}" type="presParOf" srcId="{B10A0A13-73A6-AF48-8F5E-BBA5FE5EB4C8}" destId="{5186909F-9F7E-8F43-90D1-4AEDAF4B857F}" srcOrd="0" destOrd="0" presId="urn:microsoft.com/office/officeart/2005/8/layout/process5"/>
    <dgm:cxn modelId="{5A2E532D-081F-446D-9EBA-DAC0C3DC095E}" type="presParOf" srcId="{B10A0A13-73A6-AF48-8F5E-BBA5FE5EB4C8}" destId="{1AA190C9-F7A6-A242-BFCF-D7DCCCD69F43}" srcOrd="1" destOrd="0" presId="urn:microsoft.com/office/officeart/2005/8/layout/process5"/>
    <dgm:cxn modelId="{C5EDEBD4-D583-4F43-ADE1-AEBA125434DC}" type="presParOf" srcId="{1AA190C9-F7A6-A242-BFCF-D7DCCCD69F43}" destId="{1E9F5F6F-D560-1440-A341-767BF8C1B5BD}" srcOrd="0" destOrd="0" presId="urn:microsoft.com/office/officeart/2005/8/layout/process5"/>
    <dgm:cxn modelId="{E8B11495-C1BD-4874-8BB3-593689C3177E}" type="presParOf" srcId="{B10A0A13-73A6-AF48-8F5E-BBA5FE5EB4C8}" destId="{8E93DB25-40E1-F946-BE6A-E1E4FB5197E9}" srcOrd="2" destOrd="0" presId="urn:microsoft.com/office/officeart/2005/8/layout/process5"/>
    <dgm:cxn modelId="{ADC4854F-C4D5-46FC-8015-9749E4256616}" type="presParOf" srcId="{B10A0A13-73A6-AF48-8F5E-BBA5FE5EB4C8}" destId="{2F4138D7-78B7-5343-AA1F-6AE13784376E}" srcOrd="3" destOrd="0" presId="urn:microsoft.com/office/officeart/2005/8/layout/process5"/>
    <dgm:cxn modelId="{87DA5E03-2900-4E01-90B2-49FBA4359756}" type="presParOf" srcId="{2F4138D7-78B7-5343-AA1F-6AE13784376E}" destId="{B71E6B48-2286-6648-9B37-ADC91276969B}" srcOrd="0" destOrd="0" presId="urn:microsoft.com/office/officeart/2005/8/layout/process5"/>
    <dgm:cxn modelId="{CA52477C-8DAF-44C3-B9D1-8DE1C8103592}" type="presParOf" srcId="{B10A0A13-73A6-AF48-8F5E-BBA5FE5EB4C8}" destId="{39FDAEBF-C65B-8C4B-B851-147448404BDB}" srcOrd="4" destOrd="0" presId="urn:microsoft.com/office/officeart/2005/8/layout/process5"/>
    <dgm:cxn modelId="{AB109354-744C-4D6E-AF91-803CD503975A}" type="presParOf" srcId="{B10A0A13-73A6-AF48-8F5E-BBA5FE5EB4C8}" destId="{7B4A5718-14F6-6F45-A9F5-293D6C50E9B2}" srcOrd="5" destOrd="0" presId="urn:microsoft.com/office/officeart/2005/8/layout/process5"/>
    <dgm:cxn modelId="{0417730C-ED90-4800-B709-5FA2E38F1189}" type="presParOf" srcId="{7B4A5718-14F6-6F45-A9F5-293D6C50E9B2}" destId="{C449F8B3-64A5-3646-8872-D9A60369B781}" srcOrd="0" destOrd="0" presId="urn:microsoft.com/office/officeart/2005/8/layout/process5"/>
    <dgm:cxn modelId="{FF6D82EB-6D57-474D-89B5-D21C316F3319}" type="presParOf" srcId="{B10A0A13-73A6-AF48-8F5E-BBA5FE5EB4C8}" destId="{FECAE3AC-95BF-F449-96E9-3226D7531613}" srcOrd="6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BBD2DC-6AE5-5341-B6AD-566BF001DAD4}" type="doc">
      <dgm:prSet loTypeId="urn:microsoft.com/office/officeart/2005/8/layout/process5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86408-7DAB-2941-BE0D-33F5617E039E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>
              <a:solidFill>
                <a:prstClr val="white"/>
              </a:solidFill>
              <a:latin typeface="Metropolis"/>
              <a:ea typeface="+mn-ea"/>
              <a:cs typeface="+mn-cs"/>
            </a:rPr>
            <a:t>Create a plugin file as per template</a:t>
          </a:r>
        </a:p>
      </dgm:t>
    </dgm:pt>
    <dgm:pt modelId="{0C2D3D45-32EB-DB4D-A688-BEF8BCD36E6B}" type="parTrans" cxnId="{ACED8955-795E-3B41-ADCD-C2CE332E089A}">
      <dgm:prSet/>
      <dgm:spPr/>
      <dgm:t>
        <a:bodyPr/>
        <a:lstStyle/>
        <a:p>
          <a:endParaRPr lang="en-US"/>
        </a:p>
      </dgm:t>
    </dgm:pt>
    <dgm:pt modelId="{50259BFE-19B2-4544-9738-6C935A8A8173}" type="sibTrans" cxnId="{ACED8955-795E-3B41-ADCD-C2CE332E089A}">
      <dgm:prSet/>
      <dgm:spPr/>
      <dgm:t>
        <a:bodyPr/>
        <a:lstStyle/>
        <a:p>
          <a:endParaRPr lang="en-US"/>
        </a:p>
      </dgm:t>
    </dgm:pt>
    <dgm:pt modelId="{4334B1F9-418A-E843-85C5-09BF5E63C1BD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baseline="0"/>
            <a:t>Upload and load the template file to Mangle</a:t>
          </a:r>
        </a:p>
      </dgm:t>
    </dgm:pt>
    <dgm:pt modelId="{48342F54-9B86-2445-B6E3-990071824F96}" type="parTrans" cxnId="{AFC3768A-9930-7545-835B-EDDF27D958D6}">
      <dgm:prSet/>
      <dgm:spPr/>
      <dgm:t>
        <a:bodyPr/>
        <a:lstStyle/>
        <a:p>
          <a:endParaRPr lang="en-US"/>
        </a:p>
      </dgm:t>
    </dgm:pt>
    <dgm:pt modelId="{765A88B9-2BD1-B544-86ED-97E22045C463}" type="sibTrans" cxnId="{AFC3768A-9930-7545-835B-EDDF27D958D6}">
      <dgm:prSet/>
      <dgm:spPr/>
      <dgm:t>
        <a:bodyPr/>
        <a:lstStyle/>
        <a:p>
          <a:endParaRPr lang="en-US"/>
        </a:p>
      </dgm:t>
    </dgm:pt>
    <dgm:pt modelId="{991C3177-863A-7643-97FA-7D6F0BA1F5FF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baseline="0"/>
            <a:t>Custom faults become available on the UI</a:t>
          </a:r>
        </a:p>
      </dgm:t>
    </dgm:pt>
    <dgm:pt modelId="{DE4EC944-8598-9441-A4D4-3D47585F600D}" type="parTrans" cxnId="{9EC06AF4-17A7-CF48-808E-F436D751EE09}">
      <dgm:prSet/>
      <dgm:spPr/>
      <dgm:t>
        <a:bodyPr/>
        <a:lstStyle/>
        <a:p>
          <a:endParaRPr lang="en-US"/>
        </a:p>
      </dgm:t>
    </dgm:pt>
    <dgm:pt modelId="{AA4F56F8-B9C6-1249-8CC1-8B79B61DDF27}" type="sibTrans" cxnId="{9EC06AF4-17A7-CF48-808E-F436D751EE09}">
      <dgm:prSet/>
      <dgm:spPr/>
      <dgm:t>
        <a:bodyPr/>
        <a:lstStyle/>
        <a:p>
          <a:endParaRPr lang="en-US"/>
        </a:p>
      </dgm:t>
    </dgm:pt>
    <dgm:pt modelId="{2363FE0A-921A-844F-8B04-58F93A0DB5CA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baseline="0"/>
            <a:t>Choose the appropriate plugin id and fault name</a:t>
          </a:r>
        </a:p>
      </dgm:t>
    </dgm:pt>
    <dgm:pt modelId="{A51996A2-6355-A441-97E3-B6E1CB76A0A0}" type="parTrans" cxnId="{12639D99-7666-ED4B-B2BC-2F07E72C02D9}">
      <dgm:prSet/>
      <dgm:spPr/>
      <dgm:t>
        <a:bodyPr/>
        <a:lstStyle/>
        <a:p>
          <a:endParaRPr lang="en-US"/>
        </a:p>
      </dgm:t>
    </dgm:pt>
    <dgm:pt modelId="{6D16125B-0F0E-0344-B28C-FF8C78E2416D}" type="sibTrans" cxnId="{12639D99-7666-ED4B-B2BC-2F07E72C02D9}">
      <dgm:prSet/>
      <dgm:spPr/>
      <dgm:t>
        <a:bodyPr/>
        <a:lstStyle/>
        <a:p>
          <a:endParaRPr lang="en-US"/>
        </a:p>
      </dgm:t>
    </dgm:pt>
    <dgm:pt modelId="{F17BE277-5D74-443A-A7D8-1417CB33E4D7}">
      <dgm:prSet custT="1"/>
      <dgm:spPr/>
      <dgm:t>
        <a:bodyPr/>
        <a:lstStyle/>
        <a:p>
          <a:r>
            <a:rPr lang="en-US" sz="1600" b="1"/>
            <a:t>Choose the endpoint</a:t>
          </a:r>
        </a:p>
      </dgm:t>
    </dgm:pt>
    <dgm:pt modelId="{3BC705DA-B18A-4D28-9108-DE6E6373F03F}" type="parTrans" cxnId="{96808896-67D7-4A1C-A06D-15B52A6AAEC1}">
      <dgm:prSet/>
      <dgm:spPr/>
      <dgm:t>
        <a:bodyPr/>
        <a:lstStyle/>
        <a:p>
          <a:endParaRPr lang="en-US"/>
        </a:p>
      </dgm:t>
    </dgm:pt>
    <dgm:pt modelId="{BC15E532-7BC6-4582-B0BB-154C8B3720BF}" type="sibTrans" cxnId="{96808896-67D7-4A1C-A06D-15B52A6AAEC1}">
      <dgm:prSet/>
      <dgm:spPr/>
      <dgm:t>
        <a:bodyPr/>
        <a:lstStyle/>
        <a:p>
          <a:endParaRPr lang="en-US"/>
        </a:p>
      </dgm:t>
    </dgm:pt>
    <dgm:pt modelId="{3C8F6202-A7BE-4F6F-8FEE-35BFB42C7C28}">
      <dgm:prSet custT="1"/>
      <dgm:spPr/>
      <dgm:t>
        <a:bodyPr/>
        <a:lstStyle/>
        <a:p>
          <a:r>
            <a:rPr lang="en-US" sz="1600" b="1"/>
            <a:t>Provide the fault parameters</a:t>
          </a:r>
        </a:p>
      </dgm:t>
    </dgm:pt>
    <dgm:pt modelId="{029EC01C-60D8-43C7-8DED-4DF974A65416}" type="parTrans" cxnId="{AE8E4584-A56B-4967-8D4C-20B995D4F2F6}">
      <dgm:prSet/>
      <dgm:spPr/>
      <dgm:t>
        <a:bodyPr/>
        <a:lstStyle/>
        <a:p>
          <a:endParaRPr lang="en-US"/>
        </a:p>
      </dgm:t>
    </dgm:pt>
    <dgm:pt modelId="{C7A81495-7E68-4CFA-85F2-162E719CA390}" type="sibTrans" cxnId="{AE8E4584-A56B-4967-8D4C-20B995D4F2F6}">
      <dgm:prSet/>
      <dgm:spPr/>
      <dgm:t>
        <a:bodyPr/>
        <a:lstStyle/>
        <a:p>
          <a:endParaRPr lang="en-US"/>
        </a:p>
      </dgm:t>
    </dgm:pt>
    <dgm:pt modelId="{4DFE2299-45B8-4386-BB75-02623FCD380C}">
      <dgm:prSet custT="1"/>
      <dgm:spPr/>
      <dgm:t>
        <a:bodyPr/>
        <a:lstStyle/>
        <a:p>
          <a:r>
            <a:rPr lang="en-US" sz="1600" b="1"/>
            <a:t>Run the fault</a:t>
          </a:r>
        </a:p>
      </dgm:t>
    </dgm:pt>
    <dgm:pt modelId="{4805EA77-3751-45E6-883A-ED31141E73A8}" type="parTrans" cxnId="{C6532A26-04BC-478A-9458-40C041D69EEE}">
      <dgm:prSet/>
      <dgm:spPr/>
      <dgm:t>
        <a:bodyPr/>
        <a:lstStyle/>
        <a:p>
          <a:endParaRPr lang="en-US"/>
        </a:p>
      </dgm:t>
    </dgm:pt>
    <dgm:pt modelId="{0DE82757-2907-45E3-AD75-C0E5AA4FF531}" type="sibTrans" cxnId="{C6532A26-04BC-478A-9458-40C041D69EEE}">
      <dgm:prSet/>
      <dgm:spPr/>
      <dgm:t>
        <a:bodyPr/>
        <a:lstStyle/>
        <a:p>
          <a:endParaRPr lang="en-US"/>
        </a:p>
      </dgm:t>
    </dgm:pt>
    <dgm:pt modelId="{D28B6DED-0445-456C-9628-180063B7E213}">
      <dgm:prSet custT="1"/>
      <dgm:spPr/>
      <dgm:t>
        <a:bodyPr/>
        <a:lstStyle/>
        <a:p>
          <a:r>
            <a:rPr lang="en-US" sz="1600" b="1"/>
            <a:t>Monitor Status</a:t>
          </a:r>
        </a:p>
      </dgm:t>
    </dgm:pt>
    <dgm:pt modelId="{C4522ACC-8663-41E8-8F96-6B6DCFC2C38E}" type="parTrans" cxnId="{1F3639EC-A8A8-4BCC-9E34-4FE6CA5F0528}">
      <dgm:prSet/>
      <dgm:spPr/>
      <dgm:t>
        <a:bodyPr/>
        <a:lstStyle/>
        <a:p>
          <a:endParaRPr lang="en-US"/>
        </a:p>
      </dgm:t>
    </dgm:pt>
    <dgm:pt modelId="{A319EAD9-C8C4-4F69-9CB2-C8B3C57AA27C}" type="sibTrans" cxnId="{1F3639EC-A8A8-4BCC-9E34-4FE6CA5F0528}">
      <dgm:prSet/>
      <dgm:spPr/>
      <dgm:t>
        <a:bodyPr/>
        <a:lstStyle/>
        <a:p>
          <a:endParaRPr lang="en-US"/>
        </a:p>
      </dgm:t>
    </dgm:pt>
    <dgm:pt modelId="{B10A0A13-73A6-AF48-8F5E-BBA5FE5EB4C8}" type="pres">
      <dgm:prSet presAssocID="{59BBD2DC-6AE5-5341-B6AD-566BF001DAD4}" presName="diagram" presStyleCnt="0">
        <dgm:presLayoutVars>
          <dgm:dir/>
          <dgm:resizeHandles val="exact"/>
        </dgm:presLayoutVars>
      </dgm:prSet>
      <dgm:spPr/>
    </dgm:pt>
    <dgm:pt modelId="{5186909F-9F7E-8F43-90D1-4AEDAF4B857F}" type="pres">
      <dgm:prSet presAssocID="{70E86408-7DAB-2941-BE0D-33F5617E039E}" presName="node" presStyleLbl="node1" presStyleIdx="0" presStyleCnt="8" custScaleY="24223">
        <dgm:presLayoutVars>
          <dgm:bulletEnabled val="1"/>
        </dgm:presLayoutVars>
      </dgm:prSet>
      <dgm:spPr>
        <a:xfrm>
          <a:off x="303380" y="322"/>
          <a:ext cx="2452243" cy="1471346"/>
        </a:xfrm>
        <a:prstGeom prst="roundRect">
          <a:avLst>
            <a:gd name="adj" fmla="val 10000"/>
          </a:avLst>
        </a:prstGeom>
      </dgm:spPr>
    </dgm:pt>
    <dgm:pt modelId="{1AA190C9-F7A6-A242-BFCF-D7DCCCD69F43}" type="pres">
      <dgm:prSet presAssocID="{50259BFE-19B2-4544-9738-6C935A8A8173}" presName="sibTrans" presStyleLbl="sibTrans2D1" presStyleIdx="0" presStyleCnt="7"/>
      <dgm:spPr/>
    </dgm:pt>
    <dgm:pt modelId="{1E9F5F6F-D560-1440-A341-767BF8C1B5BD}" type="pres">
      <dgm:prSet presAssocID="{50259BFE-19B2-4544-9738-6C935A8A8173}" presName="connectorText" presStyleLbl="sibTrans2D1" presStyleIdx="0" presStyleCnt="7"/>
      <dgm:spPr/>
    </dgm:pt>
    <dgm:pt modelId="{8E93DB25-40E1-F946-BE6A-E1E4FB5197E9}" type="pres">
      <dgm:prSet presAssocID="{4334B1F9-418A-E843-85C5-09BF5E63C1BD}" presName="node" presStyleLbl="node1" presStyleIdx="1" presStyleCnt="8" custScaleY="26172">
        <dgm:presLayoutVars>
          <dgm:bulletEnabled val="1"/>
        </dgm:presLayoutVars>
      </dgm:prSet>
      <dgm:spPr/>
    </dgm:pt>
    <dgm:pt modelId="{2F4138D7-78B7-5343-AA1F-6AE13784376E}" type="pres">
      <dgm:prSet presAssocID="{765A88B9-2BD1-B544-86ED-97E22045C463}" presName="sibTrans" presStyleLbl="sibTrans2D1" presStyleIdx="1" presStyleCnt="7"/>
      <dgm:spPr/>
    </dgm:pt>
    <dgm:pt modelId="{B71E6B48-2286-6648-9B37-ADC91276969B}" type="pres">
      <dgm:prSet presAssocID="{765A88B9-2BD1-B544-86ED-97E22045C463}" presName="connectorText" presStyleLbl="sibTrans2D1" presStyleIdx="1" presStyleCnt="7"/>
      <dgm:spPr/>
    </dgm:pt>
    <dgm:pt modelId="{39FDAEBF-C65B-8C4B-B851-147448404BDB}" type="pres">
      <dgm:prSet presAssocID="{991C3177-863A-7643-97FA-7D6F0BA1F5FF}" presName="node" presStyleLbl="node1" presStyleIdx="2" presStyleCnt="8" custScaleY="24013">
        <dgm:presLayoutVars>
          <dgm:bulletEnabled val="1"/>
        </dgm:presLayoutVars>
      </dgm:prSet>
      <dgm:spPr/>
    </dgm:pt>
    <dgm:pt modelId="{7B4A5718-14F6-6F45-A9F5-293D6C50E9B2}" type="pres">
      <dgm:prSet presAssocID="{AA4F56F8-B9C6-1249-8CC1-8B79B61DDF27}" presName="sibTrans" presStyleLbl="sibTrans2D1" presStyleIdx="2" presStyleCnt="7"/>
      <dgm:spPr/>
    </dgm:pt>
    <dgm:pt modelId="{C449F8B3-64A5-3646-8872-D9A60369B781}" type="pres">
      <dgm:prSet presAssocID="{AA4F56F8-B9C6-1249-8CC1-8B79B61DDF27}" presName="connectorText" presStyleLbl="sibTrans2D1" presStyleIdx="2" presStyleCnt="7"/>
      <dgm:spPr/>
    </dgm:pt>
    <dgm:pt modelId="{FECAE3AC-95BF-F449-96E9-3226D7531613}" type="pres">
      <dgm:prSet presAssocID="{2363FE0A-921A-844F-8B04-58F93A0DB5CA}" presName="node" presStyleLbl="node1" presStyleIdx="3" presStyleCnt="8" custScaleY="25561">
        <dgm:presLayoutVars>
          <dgm:bulletEnabled val="1"/>
        </dgm:presLayoutVars>
      </dgm:prSet>
      <dgm:spPr/>
    </dgm:pt>
    <dgm:pt modelId="{F0EAB457-C153-40EB-A44D-37445F1AD6C9}" type="pres">
      <dgm:prSet presAssocID="{6D16125B-0F0E-0344-B28C-FF8C78E2416D}" presName="sibTrans" presStyleLbl="sibTrans2D1" presStyleIdx="3" presStyleCnt="7"/>
      <dgm:spPr/>
    </dgm:pt>
    <dgm:pt modelId="{C76BEF4B-C407-4A92-B84B-2B53E1A59DF8}" type="pres">
      <dgm:prSet presAssocID="{6D16125B-0F0E-0344-B28C-FF8C78E2416D}" presName="connectorText" presStyleLbl="sibTrans2D1" presStyleIdx="3" presStyleCnt="7"/>
      <dgm:spPr/>
    </dgm:pt>
    <dgm:pt modelId="{294B04C8-5229-42A6-9E77-671981245D7A}" type="pres">
      <dgm:prSet presAssocID="{F17BE277-5D74-443A-A7D8-1417CB33E4D7}" presName="node" presStyleLbl="node1" presStyleIdx="4" presStyleCnt="8" custScaleY="22333">
        <dgm:presLayoutVars>
          <dgm:bulletEnabled val="1"/>
        </dgm:presLayoutVars>
      </dgm:prSet>
      <dgm:spPr/>
    </dgm:pt>
    <dgm:pt modelId="{517A2C3D-D6C9-467F-AD2B-FA484C30D71E}" type="pres">
      <dgm:prSet presAssocID="{BC15E532-7BC6-4582-B0BB-154C8B3720BF}" presName="sibTrans" presStyleLbl="sibTrans2D1" presStyleIdx="4" presStyleCnt="7"/>
      <dgm:spPr/>
    </dgm:pt>
    <dgm:pt modelId="{EF0167D3-D568-4DDA-A14E-A628B1E391C7}" type="pres">
      <dgm:prSet presAssocID="{BC15E532-7BC6-4582-B0BB-154C8B3720BF}" presName="connectorText" presStyleLbl="sibTrans2D1" presStyleIdx="4" presStyleCnt="7"/>
      <dgm:spPr/>
    </dgm:pt>
    <dgm:pt modelId="{3875D422-645C-4D65-A070-3603966A15BC}" type="pres">
      <dgm:prSet presAssocID="{3C8F6202-A7BE-4F6F-8FEE-35BFB42C7C28}" presName="node" presStyleLbl="node1" presStyleIdx="5" presStyleCnt="8" custScaleY="24295">
        <dgm:presLayoutVars>
          <dgm:bulletEnabled val="1"/>
        </dgm:presLayoutVars>
      </dgm:prSet>
      <dgm:spPr/>
    </dgm:pt>
    <dgm:pt modelId="{95FB6D21-4D85-43AC-B832-025406579342}" type="pres">
      <dgm:prSet presAssocID="{C7A81495-7E68-4CFA-85F2-162E719CA390}" presName="sibTrans" presStyleLbl="sibTrans2D1" presStyleIdx="5" presStyleCnt="7"/>
      <dgm:spPr/>
    </dgm:pt>
    <dgm:pt modelId="{63B7AB34-B00E-4277-ADA4-B7B38620D775}" type="pres">
      <dgm:prSet presAssocID="{C7A81495-7E68-4CFA-85F2-162E719CA390}" presName="connectorText" presStyleLbl="sibTrans2D1" presStyleIdx="5" presStyleCnt="7"/>
      <dgm:spPr/>
    </dgm:pt>
    <dgm:pt modelId="{5A61ECA8-9066-4ACB-A9D2-B1EF342F9981}" type="pres">
      <dgm:prSet presAssocID="{4DFE2299-45B8-4386-BB75-02623FCD380C}" presName="node" presStyleLbl="node1" presStyleIdx="6" presStyleCnt="8" custScaleY="24610">
        <dgm:presLayoutVars>
          <dgm:bulletEnabled val="1"/>
        </dgm:presLayoutVars>
      </dgm:prSet>
      <dgm:spPr/>
    </dgm:pt>
    <dgm:pt modelId="{E1BE3F74-F1C4-4960-9016-BF04CACD43DD}" type="pres">
      <dgm:prSet presAssocID="{0DE82757-2907-45E3-AD75-C0E5AA4FF531}" presName="sibTrans" presStyleLbl="sibTrans2D1" presStyleIdx="6" presStyleCnt="7"/>
      <dgm:spPr/>
    </dgm:pt>
    <dgm:pt modelId="{6E5244D0-38F3-4CEE-893C-836A5032D0F0}" type="pres">
      <dgm:prSet presAssocID="{0DE82757-2907-45E3-AD75-C0E5AA4FF531}" presName="connectorText" presStyleLbl="sibTrans2D1" presStyleIdx="6" presStyleCnt="7"/>
      <dgm:spPr/>
    </dgm:pt>
    <dgm:pt modelId="{AB6E392D-BD8E-403F-A486-70C2A556B565}" type="pres">
      <dgm:prSet presAssocID="{D28B6DED-0445-456C-9628-180063B7E213}" presName="node" presStyleLbl="node1" presStyleIdx="7" presStyleCnt="8" custScaleX="108016" custScaleY="26367">
        <dgm:presLayoutVars>
          <dgm:bulletEnabled val="1"/>
        </dgm:presLayoutVars>
      </dgm:prSet>
      <dgm:spPr/>
    </dgm:pt>
  </dgm:ptLst>
  <dgm:cxnLst>
    <dgm:cxn modelId="{9702B004-3D4A-A645-BC72-4B498AD9FC1B}" type="presOf" srcId="{50259BFE-19B2-4544-9738-6C935A8A8173}" destId="{1E9F5F6F-D560-1440-A341-767BF8C1B5BD}" srcOrd="1" destOrd="0" presId="urn:microsoft.com/office/officeart/2005/8/layout/process5"/>
    <dgm:cxn modelId="{15DE040C-E891-4837-AE24-443A22AD3731}" type="presOf" srcId="{F17BE277-5D74-443A-A7D8-1417CB33E4D7}" destId="{294B04C8-5229-42A6-9E77-671981245D7A}" srcOrd="0" destOrd="0" presId="urn:microsoft.com/office/officeart/2005/8/layout/process5"/>
    <dgm:cxn modelId="{83ED650C-687A-48F5-98AB-3B6F3DE70301}" type="presOf" srcId="{6D16125B-0F0E-0344-B28C-FF8C78E2416D}" destId="{C76BEF4B-C407-4A92-B84B-2B53E1A59DF8}" srcOrd="1" destOrd="0" presId="urn:microsoft.com/office/officeart/2005/8/layout/process5"/>
    <dgm:cxn modelId="{460C771A-DD26-1D41-B018-7BFD9C5892A2}" type="presOf" srcId="{70E86408-7DAB-2941-BE0D-33F5617E039E}" destId="{5186909F-9F7E-8F43-90D1-4AEDAF4B857F}" srcOrd="0" destOrd="0" presId="urn:microsoft.com/office/officeart/2005/8/layout/process5"/>
    <dgm:cxn modelId="{9413471B-0661-CE4A-A98C-4667BF09CC9B}" type="presOf" srcId="{AA4F56F8-B9C6-1249-8CC1-8B79B61DDF27}" destId="{7B4A5718-14F6-6F45-A9F5-293D6C50E9B2}" srcOrd="0" destOrd="0" presId="urn:microsoft.com/office/officeart/2005/8/layout/process5"/>
    <dgm:cxn modelId="{09E77725-539E-455B-BA68-481068338478}" type="presOf" srcId="{BC15E532-7BC6-4582-B0BB-154C8B3720BF}" destId="{517A2C3D-D6C9-467F-AD2B-FA484C30D71E}" srcOrd="0" destOrd="0" presId="urn:microsoft.com/office/officeart/2005/8/layout/process5"/>
    <dgm:cxn modelId="{C6532A26-04BC-478A-9458-40C041D69EEE}" srcId="{59BBD2DC-6AE5-5341-B6AD-566BF001DAD4}" destId="{4DFE2299-45B8-4386-BB75-02623FCD380C}" srcOrd="6" destOrd="0" parTransId="{4805EA77-3751-45E6-883A-ED31141E73A8}" sibTransId="{0DE82757-2907-45E3-AD75-C0E5AA4FF531}"/>
    <dgm:cxn modelId="{8892E73E-C72E-7E43-8D45-465AAC274DB0}" type="presOf" srcId="{50259BFE-19B2-4544-9738-6C935A8A8173}" destId="{1AA190C9-F7A6-A242-BFCF-D7DCCCD69F43}" srcOrd="0" destOrd="0" presId="urn:microsoft.com/office/officeart/2005/8/layout/process5"/>
    <dgm:cxn modelId="{56990040-2888-9649-99C2-CEE93A389800}" type="presOf" srcId="{AA4F56F8-B9C6-1249-8CC1-8B79B61DDF27}" destId="{C449F8B3-64A5-3646-8872-D9A60369B781}" srcOrd="1" destOrd="0" presId="urn:microsoft.com/office/officeart/2005/8/layout/process5"/>
    <dgm:cxn modelId="{232F9F4C-6BB0-8A4F-88D2-670D960D7D9D}" type="presOf" srcId="{4334B1F9-418A-E843-85C5-09BF5E63C1BD}" destId="{8E93DB25-40E1-F946-BE6A-E1E4FB5197E9}" srcOrd="0" destOrd="0" presId="urn:microsoft.com/office/officeart/2005/8/layout/process5"/>
    <dgm:cxn modelId="{6F4C8C52-7105-45E0-8346-892B0CD60BE7}" type="presOf" srcId="{C7A81495-7E68-4CFA-85F2-162E719CA390}" destId="{95FB6D21-4D85-43AC-B832-025406579342}" srcOrd="0" destOrd="0" presId="urn:microsoft.com/office/officeart/2005/8/layout/process5"/>
    <dgm:cxn modelId="{ACED8955-795E-3B41-ADCD-C2CE332E089A}" srcId="{59BBD2DC-6AE5-5341-B6AD-566BF001DAD4}" destId="{70E86408-7DAB-2941-BE0D-33F5617E039E}" srcOrd="0" destOrd="0" parTransId="{0C2D3D45-32EB-DB4D-A688-BEF8BCD36E6B}" sibTransId="{50259BFE-19B2-4544-9738-6C935A8A8173}"/>
    <dgm:cxn modelId="{9D1A0856-266E-4405-BF95-8CC2261CE043}" type="presOf" srcId="{BC15E532-7BC6-4582-B0BB-154C8B3720BF}" destId="{EF0167D3-D568-4DDA-A14E-A628B1E391C7}" srcOrd="1" destOrd="0" presId="urn:microsoft.com/office/officeart/2005/8/layout/process5"/>
    <dgm:cxn modelId="{22ABB85F-DF18-42F5-8630-4456C4139B09}" type="presOf" srcId="{C7A81495-7E68-4CFA-85F2-162E719CA390}" destId="{63B7AB34-B00E-4277-ADA4-B7B38620D775}" srcOrd="1" destOrd="0" presId="urn:microsoft.com/office/officeart/2005/8/layout/process5"/>
    <dgm:cxn modelId="{BFF68B6B-CA2E-465E-9420-23D354778959}" type="presOf" srcId="{0DE82757-2907-45E3-AD75-C0E5AA4FF531}" destId="{6E5244D0-38F3-4CEE-893C-836A5032D0F0}" srcOrd="1" destOrd="0" presId="urn:microsoft.com/office/officeart/2005/8/layout/process5"/>
    <dgm:cxn modelId="{423C7D7D-D9BD-4AF9-BCCD-F5B02DB5BAB1}" type="presOf" srcId="{4DFE2299-45B8-4386-BB75-02623FCD380C}" destId="{5A61ECA8-9066-4ACB-A9D2-B1EF342F9981}" srcOrd="0" destOrd="0" presId="urn:microsoft.com/office/officeart/2005/8/layout/process5"/>
    <dgm:cxn modelId="{9CBB377F-FA3D-4047-A781-83699F23118C}" type="presOf" srcId="{765A88B9-2BD1-B544-86ED-97E22045C463}" destId="{B71E6B48-2286-6648-9B37-ADC91276969B}" srcOrd="1" destOrd="0" presId="urn:microsoft.com/office/officeart/2005/8/layout/process5"/>
    <dgm:cxn modelId="{BA97DB81-E654-FB46-9D6D-2ACFF062DA21}" type="presOf" srcId="{59BBD2DC-6AE5-5341-B6AD-566BF001DAD4}" destId="{B10A0A13-73A6-AF48-8F5E-BBA5FE5EB4C8}" srcOrd="0" destOrd="0" presId="urn:microsoft.com/office/officeart/2005/8/layout/process5"/>
    <dgm:cxn modelId="{AE8E4584-A56B-4967-8D4C-20B995D4F2F6}" srcId="{59BBD2DC-6AE5-5341-B6AD-566BF001DAD4}" destId="{3C8F6202-A7BE-4F6F-8FEE-35BFB42C7C28}" srcOrd="5" destOrd="0" parTransId="{029EC01C-60D8-43C7-8DED-4DF974A65416}" sibTransId="{C7A81495-7E68-4CFA-85F2-162E719CA390}"/>
    <dgm:cxn modelId="{E4DCE889-6165-A843-B37E-1DEA9DBCBF0F}" type="presOf" srcId="{765A88B9-2BD1-B544-86ED-97E22045C463}" destId="{2F4138D7-78B7-5343-AA1F-6AE13784376E}" srcOrd="0" destOrd="0" presId="urn:microsoft.com/office/officeart/2005/8/layout/process5"/>
    <dgm:cxn modelId="{AFC3768A-9930-7545-835B-EDDF27D958D6}" srcId="{59BBD2DC-6AE5-5341-B6AD-566BF001DAD4}" destId="{4334B1F9-418A-E843-85C5-09BF5E63C1BD}" srcOrd="1" destOrd="0" parTransId="{48342F54-9B86-2445-B6E3-990071824F96}" sibTransId="{765A88B9-2BD1-B544-86ED-97E22045C463}"/>
    <dgm:cxn modelId="{96808896-67D7-4A1C-A06D-15B52A6AAEC1}" srcId="{59BBD2DC-6AE5-5341-B6AD-566BF001DAD4}" destId="{F17BE277-5D74-443A-A7D8-1417CB33E4D7}" srcOrd="4" destOrd="0" parTransId="{3BC705DA-B18A-4D28-9108-DE6E6373F03F}" sibTransId="{BC15E532-7BC6-4582-B0BB-154C8B3720BF}"/>
    <dgm:cxn modelId="{12639D99-7666-ED4B-B2BC-2F07E72C02D9}" srcId="{59BBD2DC-6AE5-5341-B6AD-566BF001DAD4}" destId="{2363FE0A-921A-844F-8B04-58F93A0DB5CA}" srcOrd="3" destOrd="0" parTransId="{A51996A2-6355-A441-97E3-B6E1CB76A0A0}" sibTransId="{6D16125B-0F0E-0344-B28C-FF8C78E2416D}"/>
    <dgm:cxn modelId="{929F9FB8-6AF2-44D8-8A07-98D7747F6C9F}" type="presOf" srcId="{D28B6DED-0445-456C-9628-180063B7E213}" destId="{AB6E392D-BD8E-403F-A486-70C2A556B565}" srcOrd="0" destOrd="0" presId="urn:microsoft.com/office/officeart/2005/8/layout/process5"/>
    <dgm:cxn modelId="{2BFD1BC3-21BD-47C5-8694-ACCA30A092D9}" type="presOf" srcId="{6D16125B-0F0E-0344-B28C-FF8C78E2416D}" destId="{F0EAB457-C153-40EB-A44D-37445F1AD6C9}" srcOrd="0" destOrd="0" presId="urn:microsoft.com/office/officeart/2005/8/layout/process5"/>
    <dgm:cxn modelId="{172556C5-C787-C64F-9307-7F039CD72700}" type="presOf" srcId="{991C3177-863A-7643-97FA-7D6F0BA1F5FF}" destId="{39FDAEBF-C65B-8C4B-B851-147448404BDB}" srcOrd="0" destOrd="0" presId="urn:microsoft.com/office/officeart/2005/8/layout/process5"/>
    <dgm:cxn modelId="{F2A3E5D8-8E50-461A-BE55-EB0573A4BE1C}" type="presOf" srcId="{0DE82757-2907-45E3-AD75-C0E5AA4FF531}" destId="{E1BE3F74-F1C4-4960-9016-BF04CACD43DD}" srcOrd="0" destOrd="0" presId="urn:microsoft.com/office/officeart/2005/8/layout/process5"/>
    <dgm:cxn modelId="{ED22B9E5-E6E0-4EB9-8403-4D4C2953A5C7}" type="presOf" srcId="{3C8F6202-A7BE-4F6F-8FEE-35BFB42C7C28}" destId="{3875D422-645C-4D65-A070-3603966A15BC}" srcOrd="0" destOrd="0" presId="urn:microsoft.com/office/officeart/2005/8/layout/process5"/>
    <dgm:cxn modelId="{1F3639EC-A8A8-4BCC-9E34-4FE6CA5F0528}" srcId="{59BBD2DC-6AE5-5341-B6AD-566BF001DAD4}" destId="{D28B6DED-0445-456C-9628-180063B7E213}" srcOrd="7" destOrd="0" parTransId="{C4522ACC-8663-41E8-8F96-6B6DCFC2C38E}" sibTransId="{A319EAD9-C8C4-4F69-9CB2-C8B3C57AA27C}"/>
    <dgm:cxn modelId="{FEA52FF1-EF9E-524D-A11E-B95CF42485C0}" type="presOf" srcId="{2363FE0A-921A-844F-8B04-58F93A0DB5CA}" destId="{FECAE3AC-95BF-F449-96E9-3226D7531613}" srcOrd="0" destOrd="0" presId="urn:microsoft.com/office/officeart/2005/8/layout/process5"/>
    <dgm:cxn modelId="{9EC06AF4-17A7-CF48-808E-F436D751EE09}" srcId="{59BBD2DC-6AE5-5341-B6AD-566BF001DAD4}" destId="{991C3177-863A-7643-97FA-7D6F0BA1F5FF}" srcOrd="2" destOrd="0" parTransId="{DE4EC944-8598-9441-A4D4-3D47585F600D}" sibTransId="{AA4F56F8-B9C6-1249-8CC1-8B79B61DDF27}"/>
    <dgm:cxn modelId="{C1289983-6AA4-BA4E-9D93-229CF78921D6}" type="presParOf" srcId="{B10A0A13-73A6-AF48-8F5E-BBA5FE5EB4C8}" destId="{5186909F-9F7E-8F43-90D1-4AEDAF4B857F}" srcOrd="0" destOrd="0" presId="urn:microsoft.com/office/officeart/2005/8/layout/process5"/>
    <dgm:cxn modelId="{00861966-846F-CD45-889E-F682083C5D99}" type="presParOf" srcId="{B10A0A13-73A6-AF48-8F5E-BBA5FE5EB4C8}" destId="{1AA190C9-F7A6-A242-BFCF-D7DCCCD69F43}" srcOrd="1" destOrd="0" presId="urn:microsoft.com/office/officeart/2005/8/layout/process5"/>
    <dgm:cxn modelId="{3B3333F2-296C-3A45-853E-1AC85A46BDFE}" type="presParOf" srcId="{1AA190C9-F7A6-A242-BFCF-D7DCCCD69F43}" destId="{1E9F5F6F-D560-1440-A341-767BF8C1B5BD}" srcOrd="0" destOrd="0" presId="urn:microsoft.com/office/officeart/2005/8/layout/process5"/>
    <dgm:cxn modelId="{7ABDE871-8637-BB40-8A06-746DBD067754}" type="presParOf" srcId="{B10A0A13-73A6-AF48-8F5E-BBA5FE5EB4C8}" destId="{8E93DB25-40E1-F946-BE6A-E1E4FB5197E9}" srcOrd="2" destOrd="0" presId="urn:microsoft.com/office/officeart/2005/8/layout/process5"/>
    <dgm:cxn modelId="{867DB989-7D4E-464D-B0A8-04914E739FCB}" type="presParOf" srcId="{B10A0A13-73A6-AF48-8F5E-BBA5FE5EB4C8}" destId="{2F4138D7-78B7-5343-AA1F-6AE13784376E}" srcOrd="3" destOrd="0" presId="urn:microsoft.com/office/officeart/2005/8/layout/process5"/>
    <dgm:cxn modelId="{D6AB5132-FCB3-D345-B34B-4E52F2011474}" type="presParOf" srcId="{2F4138D7-78B7-5343-AA1F-6AE13784376E}" destId="{B71E6B48-2286-6648-9B37-ADC91276969B}" srcOrd="0" destOrd="0" presId="urn:microsoft.com/office/officeart/2005/8/layout/process5"/>
    <dgm:cxn modelId="{CA3D9728-5A7E-3249-BDFD-DD7577A9390C}" type="presParOf" srcId="{B10A0A13-73A6-AF48-8F5E-BBA5FE5EB4C8}" destId="{39FDAEBF-C65B-8C4B-B851-147448404BDB}" srcOrd="4" destOrd="0" presId="urn:microsoft.com/office/officeart/2005/8/layout/process5"/>
    <dgm:cxn modelId="{09E74166-F4F7-E94F-95C8-FA8D364784BB}" type="presParOf" srcId="{B10A0A13-73A6-AF48-8F5E-BBA5FE5EB4C8}" destId="{7B4A5718-14F6-6F45-A9F5-293D6C50E9B2}" srcOrd="5" destOrd="0" presId="urn:microsoft.com/office/officeart/2005/8/layout/process5"/>
    <dgm:cxn modelId="{25416552-9D72-1D42-B914-FAF7DFE6817C}" type="presParOf" srcId="{7B4A5718-14F6-6F45-A9F5-293D6C50E9B2}" destId="{C449F8B3-64A5-3646-8872-D9A60369B781}" srcOrd="0" destOrd="0" presId="urn:microsoft.com/office/officeart/2005/8/layout/process5"/>
    <dgm:cxn modelId="{7A1250E6-A7B7-7043-84F1-2BC85923477F}" type="presParOf" srcId="{B10A0A13-73A6-AF48-8F5E-BBA5FE5EB4C8}" destId="{FECAE3AC-95BF-F449-96E9-3226D7531613}" srcOrd="6" destOrd="0" presId="urn:microsoft.com/office/officeart/2005/8/layout/process5"/>
    <dgm:cxn modelId="{57A7AADF-A8D0-4370-8C51-67E01F4FFDFE}" type="presParOf" srcId="{B10A0A13-73A6-AF48-8F5E-BBA5FE5EB4C8}" destId="{F0EAB457-C153-40EB-A44D-37445F1AD6C9}" srcOrd="7" destOrd="0" presId="urn:microsoft.com/office/officeart/2005/8/layout/process5"/>
    <dgm:cxn modelId="{8BC0AB5D-2152-4043-B341-678B6A7C5E37}" type="presParOf" srcId="{F0EAB457-C153-40EB-A44D-37445F1AD6C9}" destId="{C76BEF4B-C407-4A92-B84B-2B53E1A59DF8}" srcOrd="0" destOrd="0" presId="urn:microsoft.com/office/officeart/2005/8/layout/process5"/>
    <dgm:cxn modelId="{E91A69AC-A839-46DB-8A7F-74398B00B840}" type="presParOf" srcId="{B10A0A13-73A6-AF48-8F5E-BBA5FE5EB4C8}" destId="{294B04C8-5229-42A6-9E77-671981245D7A}" srcOrd="8" destOrd="0" presId="urn:microsoft.com/office/officeart/2005/8/layout/process5"/>
    <dgm:cxn modelId="{906D596D-81DC-4B7A-AED3-6395663BAF60}" type="presParOf" srcId="{B10A0A13-73A6-AF48-8F5E-BBA5FE5EB4C8}" destId="{517A2C3D-D6C9-467F-AD2B-FA484C30D71E}" srcOrd="9" destOrd="0" presId="urn:microsoft.com/office/officeart/2005/8/layout/process5"/>
    <dgm:cxn modelId="{D5D7E4FB-D09A-4F8C-90CE-85B840ACC5FD}" type="presParOf" srcId="{517A2C3D-D6C9-467F-AD2B-FA484C30D71E}" destId="{EF0167D3-D568-4DDA-A14E-A628B1E391C7}" srcOrd="0" destOrd="0" presId="urn:microsoft.com/office/officeart/2005/8/layout/process5"/>
    <dgm:cxn modelId="{0D7AA37A-89C0-4597-8A19-061A20543E7D}" type="presParOf" srcId="{B10A0A13-73A6-AF48-8F5E-BBA5FE5EB4C8}" destId="{3875D422-645C-4D65-A070-3603966A15BC}" srcOrd="10" destOrd="0" presId="urn:microsoft.com/office/officeart/2005/8/layout/process5"/>
    <dgm:cxn modelId="{C26BFCDE-40C4-43D4-A14A-BFD8E40FDFBE}" type="presParOf" srcId="{B10A0A13-73A6-AF48-8F5E-BBA5FE5EB4C8}" destId="{95FB6D21-4D85-43AC-B832-025406579342}" srcOrd="11" destOrd="0" presId="urn:microsoft.com/office/officeart/2005/8/layout/process5"/>
    <dgm:cxn modelId="{276D797D-0768-4DE7-A09D-F0FDDAB67C04}" type="presParOf" srcId="{95FB6D21-4D85-43AC-B832-025406579342}" destId="{63B7AB34-B00E-4277-ADA4-B7B38620D775}" srcOrd="0" destOrd="0" presId="urn:microsoft.com/office/officeart/2005/8/layout/process5"/>
    <dgm:cxn modelId="{520C1EE5-2C0E-478C-A1EF-DFC4C22A57D9}" type="presParOf" srcId="{B10A0A13-73A6-AF48-8F5E-BBA5FE5EB4C8}" destId="{5A61ECA8-9066-4ACB-A9D2-B1EF342F9981}" srcOrd="12" destOrd="0" presId="urn:microsoft.com/office/officeart/2005/8/layout/process5"/>
    <dgm:cxn modelId="{81A2CE51-4834-4136-8886-C56B46DF145D}" type="presParOf" srcId="{B10A0A13-73A6-AF48-8F5E-BBA5FE5EB4C8}" destId="{E1BE3F74-F1C4-4960-9016-BF04CACD43DD}" srcOrd="13" destOrd="0" presId="urn:microsoft.com/office/officeart/2005/8/layout/process5"/>
    <dgm:cxn modelId="{64A159C9-8887-46D8-B173-218283381002}" type="presParOf" srcId="{E1BE3F74-F1C4-4960-9016-BF04CACD43DD}" destId="{6E5244D0-38F3-4CEE-893C-836A5032D0F0}" srcOrd="0" destOrd="0" presId="urn:microsoft.com/office/officeart/2005/8/layout/process5"/>
    <dgm:cxn modelId="{37E4FFCC-E668-4F29-BA91-1B0623512851}" type="presParOf" srcId="{B10A0A13-73A6-AF48-8F5E-BBA5FE5EB4C8}" destId="{AB6E392D-BD8E-403F-A486-70C2A556B565}" srcOrd="14" destOrd="0" presId="urn:microsoft.com/office/officeart/2005/8/layout/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127E3-ABD0-F74D-A98C-4BD4F5AD1EEB}">
      <dsp:nvSpPr>
        <dsp:cNvPr id="0" name=""/>
        <dsp:cNvSpPr/>
      </dsp:nvSpPr>
      <dsp:spPr>
        <a:xfrm>
          <a:off x="4062941" y="2459182"/>
          <a:ext cx="2874560" cy="4988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45"/>
              </a:lnTo>
              <a:lnTo>
                <a:pt x="2874560" y="249445"/>
              </a:lnTo>
              <a:lnTo>
                <a:pt x="2874560" y="49889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DF28B-4CDB-EF44-A775-95342D5CACF8}">
      <dsp:nvSpPr>
        <dsp:cNvPr id="0" name=""/>
        <dsp:cNvSpPr/>
      </dsp:nvSpPr>
      <dsp:spPr>
        <a:xfrm>
          <a:off x="4017221" y="2459182"/>
          <a:ext cx="91440" cy="4988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889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2664FE-C9D5-5249-A8A7-E130C4A505F0}">
      <dsp:nvSpPr>
        <dsp:cNvPr id="0" name=""/>
        <dsp:cNvSpPr/>
      </dsp:nvSpPr>
      <dsp:spPr>
        <a:xfrm>
          <a:off x="1188380" y="2459182"/>
          <a:ext cx="2874560" cy="498890"/>
        </a:xfrm>
        <a:custGeom>
          <a:avLst/>
          <a:gdLst/>
          <a:ahLst/>
          <a:cxnLst/>
          <a:rect l="0" t="0" r="0" b="0"/>
          <a:pathLst>
            <a:path>
              <a:moveTo>
                <a:pt x="2874560" y="0"/>
              </a:moveTo>
              <a:lnTo>
                <a:pt x="2874560" y="249445"/>
              </a:lnTo>
              <a:lnTo>
                <a:pt x="0" y="249445"/>
              </a:lnTo>
              <a:lnTo>
                <a:pt x="0" y="49889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325B5-8D8B-3749-A49F-6DCB9805F331}">
      <dsp:nvSpPr>
        <dsp:cNvPr id="0" name=""/>
        <dsp:cNvSpPr/>
      </dsp:nvSpPr>
      <dsp:spPr>
        <a:xfrm>
          <a:off x="2875106" y="1271347"/>
          <a:ext cx="2375670" cy="1187835"/>
        </a:xfrm>
        <a:prstGeom prst="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Admin User Login</a:t>
          </a:r>
        </a:p>
      </dsp:txBody>
      <dsp:txXfrm>
        <a:off x="2875106" y="1271347"/>
        <a:ext cx="2375670" cy="1187835"/>
      </dsp:txXfrm>
    </dsp:sp>
    <dsp:sp modelId="{0B9BBF44-465F-6E47-8772-1FF791056000}">
      <dsp:nvSpPr>
        <dsp:cNvPr id="0" name=""/>
        <dsp:cNvSpPr/>
      </dsp:nvSpPr>
      <dsp:spPr>
        <a:xfrm>
          <a:off x="545" y="2958073"/>
          <a:ext cx="2375670" cy="1187835"/>
        </a:xfrm>
        <a:prstGeom prst="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Add/Update Authentication Providers</a:t>
          </a:r>
          <a:endParaRPr lang="en-US" sz="1600" b="1" kern="1200"/>
        </a:p>
      </dsp:txBody>
      <dsp:txXfrm>
        <a:off x="545" y="2958073"/>
        <a:ext cx="2375670" cy="1187835"/>
      </dsp:txXfrm>
    </dsp:sp>
    <dsp:sp modelId="{C6B9154B-3117-F94B-97B5-E45C3B2D8AEC}">
      <dsp:nvSpPr>
        <dsp:cNvPr id="0" name=""/>
        <dsp:cNvSpPr/>
      </dsp:nvSpPr>
      <dsp:spPr>
        <a:xfrm>
          <a:off x="2875106" y="2958073"/>
          <a:ext cx="2375670" cy="1187835"/>
        </a:xfrm>
        <a:prstGeom prst="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Add/Update metric Providers</a:t>
          </a:r>
          <a:endParaRPr lang="en-US" sz="1600" kern="1200"/>
        </a:p>
      </dsp:txBody>
      <dsp:txXfrm>
        <a:off x="2875106" y="2958073"/>
        <a:ext cx="2375670" cy="1187835"/>
      </dsp:txXfrm>
    </dsp:sp>
    <dsp:sp modelId="{65AFE628-A379-794A-AA6B-E6A3E1B802F7}">
      <dsp:nvSpPr>
        <dsp:cNvPr id="0" name=""/>
        <dsp:cNvSpPr/>
      </dsp:nvSpPr>
      <dsp:spPr>
        <a:xfrm>
          <a:off x="5749667" y="2958073"/>
          <a:ext cx="2375670" cy="1187835"/>
        </a:xfrm>
        <a:prstGeom prst="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Configure Mangle Log Levels</a:t>
          </a:r>
          <a:endParaRPr lang="en-US" sz="1600" kern="1200"/>
        </a:p>
      </dsp:txBody>
      <dsp:txXfrm>
        <a:off x="5749667" y="2958073"/>
        <a:ext cx="2375670" cy="1187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6909F-9F7E-8F43-90D1-4AEDAF4B857F}">
      <dsp:nvSpPr>
        <dsp:cNvPr id="0" name=""/>
        <dsp:cNvSpPr/>
      </dsp:nvSpPr>
      <dsp:spPr>
        <a:xfrm>
          <a:off x="1938" y="326108"/>
          <a:ext cx="4133920" cy="60081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>
              <a:solidFill>
                <a:prstClr val="white"/>
              </a:solidFill>
              <a:latin typeface="Metropolis"/>
              <a:ea typeface="+mn-ea"/>
              <a:cs typeface="+mn-cs"/>
            </a:rPr>
            <a:t>User Login</a:t>
          </a:r>
        </a:p>
      </dsp:txBody>
      <dsp:txXfrm>
        <a:off x="19535" y="343705"/>
        <a:ext cx="4098726" cy="565621"/>
      </dsp:txXfrm>
    </dsp:sp>
    <dsp:sp modelId="{1AA190C9-F7A6-A242-BFCF-D7DCCCD69F43}">
      <dsp:nvSpPr>
        <dsp:cNvPr id="0" name=""/>
        <dsp:cNvSpPr/>
      </dsp:nvSpPr>
      <dsp:spPr>
        <a:xfrm>
          <a:off x="4499644" y="113910"/>
          <a:ext cx="876391" cy="102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>
        <a:off x="4499644" y="318952"/>
        <a:ext cx="613474" cy="615128"/>
      </dsp:txXfrm>
    </dsp:sp>
    <dsp:sp modelId="{8E93DB25-40E1-F946-BE6A-E1E4FB5197E9}">
      <dsp:nvSpPr>
        <dsp:cNvPr id="0" name=""/>
        <dsp:cNvSpPr/>
      </dsp:nvSpPr>
      <dsp:spPr>
        <a:xfrm>
          <a:off x="5789427" y="301937"/>
          <a:ext cx="4133920" cy="64915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Add Credentials and Endpoint</a:t>
          </a:r>
        </a:p>
      </dsp:txBody>
      <dsp:txXfrm>
        <a:off x="5808440" y="320950"/>
        <a:ext cx="4095894" cy="611131"/>
      </dsp:txXfrm>
    </dsp:sp>
    <dsp:sp modelId="{2F4138D7-78B7-5343-AA1F-6AE13784376E}">
      <dsp:nvSpPr>
        <dsp:cNvPr id="0" name=""/>
        <dsp:cNvSpPr/>
      </dsp:nvSpPr>
      <dsp:spPr>
        <a:xfrm rot="5400000">
          <a:off x="7311442" y="1435842"/>
          <a:ext cx="1089891" cy="102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/>
        </a:p>
      </dsp:txBody>
      <dsp:txXfrm rot="-5400000">
        <a:off x="7548823" y="1403503"/>
        <a:ext cx="615128" cy="782327"/>
      </dsp:txXfrm>
    </dsp:sp>
    <dsp:sp modelId="{39FDAEBF-C65B-8C4B-B851-147448404BDB}">
      <dsp:nvSpPr>
        <dsp:cNvPr id="0" name=""/>
        <dsp:cNvSpPr/>
      </dsp:nvSpPr>
      <dsp:spPr>
        <a:xfrm>
          <a:off x="5789427" y="3007493"/>
          <a:ext cx="4133920" cy="59560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Trigger/Schedule a Fault </a:t>
          </a:r>
        </a:p>
      </dsp:txBody>
      <dsp:txXfrm>
        <a:off x="5806872" y="3024938"/>
        <a:ext cx="4099030" cy="560717"/>
      </dsp:txXfrm>
    </dsp:sp>
    <dsp:sp modelId="{7B4A5718-14F6-6F45-A9F5-293D6C50E9B2}">
      <dsp:nvSpPr>
        <dsp:cNvPr id="0" name=""/>
        <dsp:cNvSpPr/>
      </dsp:nvSpPr>
      <dsp:spPr>
        <a:xfrm rot="10800000">
          <a:off x="4549251" y="2792690"/>
          <a:ext cx="876391" cy="10252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300" kern="1200"/>
        </a:p>
      </dsp:txBody>
      <dsp:txXfrm rot="10800000">
        <a:off x="4812168" y="2997732"/>
        <a:ext cx="613474" cy="615128"/>
      </dsp:txXfrm>
    </dsp:sp>
    <dsp:sp modelId="{FECAE3AC-95BF-F449-96E9-3226D7531613}">
      <dsp:nvSpPr>
        <dsp:cNvPr id="0" name=""/>
        <dsp:cNvSpPr/>
      </dsp:nvSpPr>
      <dsp:spPr>
        <a:xfrm>
          <a:off x="1938" y="2988295"/>
          <a:ext cx="4133920" cy="6340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Monitor the Fault Injection Status</a:t>
          </a:r>
        </a:p>
      </dsp:txBody>
      <dsp:txXfrm>
        <a:off x="20507" y="3006864"/>
        <a:ext cx="4096782" cy="5968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6909F-9F7E-8F43-90D1-4AEDAF4B857F}">
      <dsp:nvSpPr>
        <dsp:cNvPr id="0" name=""/>
        <dsp:cNvSpPr/>
      </dsp:nvSpPr>
      <dsp:spPr>
        <a:xfrm>
          <a:off x="244111" y="73743"/>
          <a:ext cx="2540148" cy="36918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>
              <a:solidFill>
                <a:prstClr val="white"/>
              </a:solidFill>
              <a:latin typeface="Metropolis"/>
              <a:ea typeface="+mn-ea"/>
              <a:cs typeface="+mn-cs"/>
            </a:rPr>
            <a:t>Create a plugin file as per template</a:t>
          </a:r>
        </a:p>
      </dsp:txBody>
      <dsp:txXfrm>
        <a:off x="254924" y="84556"/>
        <a:ext cx="2518522" cy="347554"/>
      </dsp:txXfrm>
    </dsp:sp>
    <dsp:sp modelId="{1AA190C9-F7A6-A242-BFCF-D7DCCCD69F43}">
      <dsp:nvSpPr>
        <dsp:cNvPr id="0" name=""/>
        <dsp:cNvSpPr/>
      </dsp:nvSpPr>
      <dsp:spPr>
        <a:xfrm>
          <a:off x="3007793" y="-56644"/>
          <a:ext cx="538511" cy="62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3007793" y="69347"/>
        <a:ext cx="376958" cy="377974"/>
      </dsp:txXfrm>
    </dsp:sp>
    <dsp:sp modelId="{8E93DB25-40E1-F946-BE6A-E1E4FB5197E9}">
      <dsp:nvSpPr>
        <dsp:cNvPr id="0" name=""/>
        <dsp:cNvSpPr/>
      </dsp:nvSpPr>
      <dsp:spPr>
        <a:xfrm>
          <a:off x="3800320" y="58891"/>
          <a:ext cx="2540148" cy="39888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Upload and load the template file to Mangle</a:t>
          </a:r>
        </a:p>
      </dsp:txBody>
      <dsp:txXfrm>
        <a:off x="3812003" y="70574"/>
        <a:ext cx="2516782" cy="375518"/>
      </dsp:txXfrm>
    </dsp:sp>
    <dsp:sp modelId="{2F4138D7-78B7-5343-AA1F-6AE13784376E}">
      <dsp:nvSpPr>
        <dsp:cNvPr id="0" name=""/>
        <dsp:cNvSpPr/>
      </dsp:nvSpPr>
      <dsp:spPr>
        <a:xfrm>
          <a:off x="6564001" y="-56644"/>
          <a:ext cx="538511" cy="62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6564001" y="69347"/>
        <a:ext cx="376958" cy="377974"/>
      </dsp:txXfrm>
    </dsp:sp>
    <dsp:sp modelId="{39FDAEBF-C65B-8C4B-B851-147448404BDB}">
      <dsp:nvSpPr>
        <dsp:cNvPr id="0" name=""/>
        <dsp:cNvSpPr/>
      </dsp:nvSpPr>
      <dsp:spPr>
        <a:xfrm>
          <a:off x="7356528" y="75343"/>
          <a:ext cx="2540148" cy="36597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Custom faults become available on the UI</a:t>
          </a:r>
        </a:p>
      </dsp:txBody>
      <dsp:txXfrm>
        <a:off x="7367247" y="86062"/>
        <a:ext cx="2518710" cy="344541"/>
      </dsp:txXfrm>
    </dsp:sp>
    <dsp:sp modelId="{7B4A5718-14F6-6F45-A9F5-293D6C50E9B2}">
      <dsp:nvSpPr>
        <dsp:cNvPr id="0" name=""/>
        <dsp:cNvSpPr/>
      </dsp:nvSpPr>
      <dsp:spPr>
        <a:xfrm rot="5400000">
          <a:off x="8290519" y="741441"/>
          <a:ext cx="672167" cy="62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200" kern="1200"/>
        </a:p>
      </dsp:txBody>
      <dsp:txXfrm rot="-5400000">
        <a:off x="8437616" y="720336"/>
        <a:ext cx="377974" cy="483180"/>
      </dsp:txXfrm>
    </dsp:sp>
    <dsp:sp modelId="{FECAE3AC-95BF-F449-96E9-3226D7531613}">
      <dsp:nvSpPr>
        <dsp:cNvPr id="0" name=""/>
        <dsp:cNvSpPr/>
      </dsp:nvSpPr>
      <dsp:spPr>
        <a:xfrm>
          <a:off x="7356528" y="1709563"/>
          <a:ext cx="2540148" cy="38957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/>
            <a:t>Choose the appropriate plugin id and fault name</a:t>
          </a:r>
        </a:p>
      </dsp:txBody>
      <dsp:txXfrm>
        <a:off x="7367938" y="1720973"/>
        <a:ext cx="2517328" cy="366752"/>
      </dsp:txXfrm>
    </dsp:sp>
    <dsp:sp modelId="{F0EAB457-C153-40EB-A44D-37445F1AD6C9}">
      <dsp:nvSpPr>
        <dsp:cNvPr id="0" name=""/>
        <dsp:cNvSpPr/>
      </dsp:nvSpPr>
      <dsp:spPr>
        <a:xfrm rot="10800000">
          <a:off x="6594483" y="1589371"/>
          <a:ext cx="538511" cy="62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 rot="10800000">
        <a:off x="6756036" y="1715362"/>
        <a:ext cx="376958" cy="377974"/>
      </dsp:txXfrm>
    </dsp:sp>
    <dsp:sp modelId="{294B04C8-5229-42A6-9E77-671981245D7A}">
      <dsp:nvSpPr>
        <dsp:cNvPr id="0" name=""/>
        <dsp:cNvSpPr/>
      </dsp:nvSpPr>
      <dsp:spPr>
        <a:xfrm>
          <a:off x="3800320" y="1734162"/>
          <a:ext cx="2540148" cy="340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Choose the endpoint</a:t>
          </a:r>
        </a:p>
      </dsp:txBody>
      <dsp:txXfrm>
        <a:off x="3810289" y="1744131"/>
        <a:ext cx="2520210" cy="320436"/>
      </dsp:txXfrm>
    </dsp:sp>
    <dsp:sp modelId="{517A2C3D-D6C9-467F-AD2B-FA484C30D71E}">
      <dsp:nvSpPr>
        <dsp:cNvPr id="0" name=""/>
        <dsp:cNvSpPr/>
      </dsp:nvSpPr>
      <dsp:spPr>
        <a:xfrm rot="10800000">
          <a:off x="3038275" y="1589371"/>
          <a:ext cx="538511" cy="62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 rot="10800000">
        <a:off x="3199828" y="1715362"/>
        <a:ext cx="376958" cy="377974"/>
      </dsp:txXfrm>
    </dsp:sp>
    <dsp:sp modelId="{3875D422-645C-4D65-A070-3603966A15BC}">
      <dsp:nvSpPr>
        <dsp:cNvPr id="0" name=""/>
        <dsp:cNvSpPr/>
      </dsp:nvSpPr>
      <dsp:spPr>
        <a:xfrm>
          <a:off x="244111" y="1719211"/>
          <a:ext cx="2540148" cy="3702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Provide the fault parameters</a:t>
          </a:r>
        </a:p>
      </dsp:txBody>
      <dsp:txXfrm>
        <a:off x="254956" y="1730056"/>
        <a:ext cx="2518458" cy="348587"/>
      </dsp:txXfrm>
    </dsp:sp>
    <dsp:sp modelId="{95FB6D21-4D85-43AC-B832-025406579342}">
      <dsp:nvSpPr>
        <dsp:cNvPr id="0" name=""/>
        <dsp:cNvSpPr/>
      </dsp:nvSpPr>
      <dsp:spPr>
        <a:xfrm rot="5400000">
          <a:off x="1176751" y="2392079"/>
          <a:ext cx="674869" cy="62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200" kern="1200"/>
        </a:p>
      </dsp:txBody>
      <dsp:txXfrm rot="-5400000">
        <a:off x="1325199" y="2369623"/>
        <a:ext cx="377974" cy="485882"/>
      </dsp:txXfrm>
    </dsp:sp>
    <dsp:sp modelId="{5A61ECA8-9066-4ACB-A9D2-B1EF342F9981}">
      <dsp:nvSpPr>
        <dsp:cNvPr id="0" name=""/>
        <dsp:cNvSpPr/>
      </dsp:nvSpPr>
      <dsp:spPr>
        <a:xfrm>
          <a:off x="244111" y="3362827"/>
          <a:ext cx="2540148" cy="3750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Run the fault</a:t>
          </a:r>
        </a:p>
      </dsp:txBody>
      <dsp:txXfrm>
        <a:off x="255097" y="3373813"/>
        <a:ext cx="2518176" cy="353106"/>
      </dsp:txXfrm>
    </dsp:sp>
    <dsp:sp modelId="{E1BE3F74-F1C4-4960-9016-BF04CACD43DD}">
      <dsp:nvSpPr>
        <dsp:cNvPr id="0" name=""/>
        <dsp:cNvSpPr/>
      </dsp:nvSpPr>
      <dsp:spPr>
        <a:xfrm>
          <a:off x="3007793" y="3235387"/>
          <a:ext cx="538511" cy="629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3007793" y="3361378"/>
        <a:ext cx="376958" cy="377974"/>
      </dsp:txXfrm>
    </dsp:sp>
    <dsp:sp modelId="{AB6E392D-BD8E-403F-A486-70C2A556B565}">
      <dsp:nvSpPr>
        <dsp:cNvPr id="0" name=""/>
        <dsp:cNvSpPr/>
      </dsp:nvSpPr>
      <dsp:spPr>
        <a:xfrm>
          <a:off x="3800320" y="3349438"/>
          <a:ext cx="2743767" cy="401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Monitor Status</a:t>
          </a:r>
        </a:p>
      </dsp:txBody>
      <dsp:txXfrm>
        <a:off x="3812090" y="3361208"/>
        <a:ext cx="2720227" cy="378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5/16/20</a:t>
            </a:fld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5/16/20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Orchestrates Chaos </a:t>
            </a:r>
            <a:r>
              <a:rPr lang="en-IN" dirty="0">
                <a:solidFill>
                  <a:srgbClr val="6E6E6E"/>
                </a:solidFill>
              </a:rPr>
              <a:t>- Enables running of chaos engineering experiments seamlessly to assess resiliency and fault tolerance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rgbClr val="6E6E6E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Single Tool for Applications and Infra </a:t>
            </a:r>
            <a:r>
              <a:rPr lang="en-IN" dirty="0">
                <a:solidFill>
                  <a:srgbClr val="6E6E6E"/>
                </a:solidFill>
              </a:rPr>
              <a:t>- Supports fault injection for applications and infrastructure components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rgbClr val="6E6E6E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Tried and Tested in VMware</a:t>
            </a:r>
            <a:r>
              <a:rPr lang="en-IN" dirty="0">
                <a:solidFill>
                  <a:srgbClr val="6E6E6E"/>
                </a:solidFill>
              </a:rPr>
              <a:t>  -  Validated on VMware product and Cloud platforms. Enables running faults against K8S, Docker, vCenter or any Remote Machine with </a:t>
            </a:r>
            <a:r>
              <a:rPr lang="en-IN" dirty="0" err="1">
                <a:solidFill>
                  <a:srgbClr val="6E6E6E"/>
                </a:solidFill>
              </a:rPr>
              <a:t>ssh</a:t>
            </a:r>
            <a:r>
              <a:rPr lang="en-IN" dirty="0">
                <a:solidFill>
                  <a:srgbClr val="6E6E6E"/>
                </a:solidFill>
              </a:rPr>
              <a:t> enabled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rgbClr val="6E6E6E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Container and OVA support</a:t>
            </a:r>
            <a:r>
              <a:rPr lang="en-IN" b="1" dirty="0">
                <a:solidFill>
                  <a:srgbClr val="387C2C"/>
                </a:solidFill>
              </a:rPr>
              <a:t>   </a:t>
            </a:r>
            <a:r>
              <a:rPr lang="en-IN" dirty="0">
                <a:solidFill>
                  <a:srgbClr val="6E6E6E"/>
                </a:solidFill>
              </a:rPr>
              <a:t>-  Easily deployed and setup in a matter of minutes using either the container images or OVA package.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rgbClr val="6E6E6E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Custom fault plugin model</a:t>
            </a:r>
            <a:r>
              <a:rPr lang="en-IN" b="1" dirty="0">
                <a:solidFill>
                  <a:srgbClr val="387C2C"/>
                </a:solidFill>
              </a:rPr>
              <a:t> </a:t>
            </a:r>
            <a:r>
              <a:rPr lang="en-IN" dirty="0">
                <a:solidFill>
                  <a:srgbClr val="6E6E6E"/>
                </a:solidFill>
              </a:rPr>
              <a:t>- Build and plugin new faults on the fly without building the code from scratch.</a:t>
            </a:r>
            <a:endParaRPr lang="en-IN" b="0" i="0" dirty="0">
              <a:solidFill>
                <a:srgbClr val="6E6E6E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5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7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1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7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58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8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9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 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3"/>
            <a:endParaRPr lang="en-US"/>
          </a:p>
          <a:p>
            <a:pPr lvl="1"/>
            <a:endParaRPr lang="en-US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>
                <a:solidFill>
                  <a:schemeClr val="bg1"/>
                </a:solidFill>
              </a:rPr>
              <a:t> to download the font</a:t>
            </a:r>
            <a:r>
              <a:rPr lang="en-US" sz="1800" baseline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508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143000"/>
            <a:ext cx="10969943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ACC6C-F07E-47A7-9253-F7B6EE6E5365}" type="datetime1">
              <a:rPr lang="en-US" smtClean="0"/>
              <a:t>5/16/20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1812" y="6632576"/>
            <a:ext cx="1143000" cy="14922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4288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4004" r:id="rId49"/>
    <p:sldLayoutId id="2147484005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vmware.github.io/mangle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mware-1.gitbook.io/mangle/mangle-administration/supported-deployment-mode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hyperlink" Target="mailto:mangle@vmware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mware-1.gitbook.io/mangle/sre-developers-and-users/injecting-faul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2B52-99C3-4EA1-911E-A03661CD7A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43796" y="4408241"/>
            <a:ext cx="3657600" cy="355601"/>
          </a:xfrm>
        </p:spPr>
        <p:txBody>
          <a:bodyPr/>
          <a:lstStyle/>
          <a:p>
            <a:r>
              <a:rPr lang="en-US" dirty="0" err="1"/>
              <a:t>Aswathy</a:t>
            </a:r>
            <a:r>
              <a:rPr lang="en-US" dirty="0"/>
              <a:t> </a:t>
            </a:r>
            <a:r>
              <a:rPr lang="en-US" dirty="0" err="1"/>
              <a:t>Ramabhadran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F3EB5-6518-42CA-B104-C126D5379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43796" y="4912202"/>
            <a:ext cx="3657600" cy="355601"/>
          </a:xfrm>
        </p:spPr>
        <p:txBody>
          <a:bodyPr/>
          <a:lstStyle/>
          <a:p>
            <a:r>
              <a:rPr lang="en-US" dirty="0"/>
              <a:t>Senior Manager, Chaos Engineering,  VMware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885C05E-1B8D-473F-AD11-9ED0A46D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3796" y="6592824"/>
            <a:ext cx="3657600" cy="265176"/>
          </a:xfrm>
        </p:spPr>
        <p:txBody>
          <a:bodyPr/>
          <a:lstStyle/>
          <a:p>
            <a:r>
              <a:rPr lang="en-US" dirty="0"/>
              <a:t>16</a:t>
            </a:r>
            <a:r>
              <a:rPr lang="en-US" baseline="30000" dirty="0"/>
              <a:t>th</a:t>
            </a:r>
            <a:r>
              <a:rPr lang="en-US" dirty="0"/>
              <a:t> May 2020</a:t>
            </a:r>
          </a:p>
        </p:txBody>
      </p:sp>
      <p:pic>
        <p:nvPicPr>
          <p:cNvPr id="11" name="Picture 10" descr="228237-vmw-os-lgo-mangle-final-sml">
            <a:hlinkClick r:id="rId2"/>
            <a:extLst>
              <a:ext uri="{FF2B5EF4-FFF2-40B4-BE49-F238E27FC236}">
                <a16:creationId xmlns:a16="http://schemas.microsoft.com/office/drawing/2014/main" id="{2A6697EF-1A2A-46B4-805D-030838DEAF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t="6522" b="2"/>
          <a:stretch>
            <a:fillRect/>
          </a:stretch>
        </p:blipFill>
        <p:spPr bwMode="auto">
          <a:xfrm>
            <a:off x="6411404" y="1641055"/>
            <a:ext cx="4709790" cy="197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698BCA-9980-47BD-BD47-029292BE5F0C}"/>
              </a:ext>
            </a:extLst>
          </p:cNvPr>
          <p:cNvSpPr/>
          <p:nvPr/>
        </p:nvSpPr>
        <p:spPr>
          <a:xfrm>
            <a:off x="5935916" y="3429000"/>
            <a:ext cx="6248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70C0"/>
                </a:solidFill>
              </a:rPr>
              <a:t>Bringing Chaos (on Purpose) to Your Applications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247800-09EC-4647-867F-383B410D9C1C}"/>
              </a:ext>
            </a:extLst>
          </p:cNvPr>
          <p:cNvSpPr txBox="1">
            <a:spLocks/>
          </p:cNvSpPr>
          <p:nvPr/>
        </p:nvSpPr>
        <p:spPr>
          <a:xfrm>
            <a:off x="4265612" y="4480897"/>
            <a:ext cx="3657600" cy="3556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Avinash Shrimali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4A998F4-DA37-A84B-B155-E8D0707D3D2D}"/>
              </a:ext>
            </a:extLst>
          </p:cNvPr>
          <p:cNvSpPr txBox="1">
            <a:spLocks/>
          </p:cNvSpPr>
          <p:nvPr/>
        </p:nvSpPr>
        <p:spPr>
          <a:xfrm>
            <a:off x="4265612" y="5068742"/>
            <a:ext cx="3657600" cy="3556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Sr Member of Technical Staff, Chaos Engineering, VMware</a:t>
            </a:r>
          </a:p>
        </p:txBody>
      </p:sp>
    </p:spTree>
    <p:extLst>
      <p:ext uri="{BB962C8B-B14F-4D97-AF65-F5344CB8AC3E}">
        <p14:creationId xmlns:p14="http://schemas.microsoft.com/office/powerpoint/2010/main" val="155008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333" y="431326"/>
            <a:ext cx="4180287" cy="508000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Mangle User Flow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71B89DC-4563-0E4E-98F5-DD93F09A1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642627"/>
              </p:ext>
            </p:extLst>
          </p:nvPr>
        </p:nvGraphicFramePr>
        <p:xfrm>
          <a:off x="1344075" y="1466882"/>
          <a:ext cx="9925287" cy="392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08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333" y="431326"/>
            <a:ext cx="6471001" cy="508000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Mangle Creating a Custom Fault Flow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71B89DC-4563-0E4E-98F5-DD93F09A1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303628"/>
              </p:ext>
            </p:extLst>
          </p:nvPr>
        </p:nvGraphicFramePr>
        <p:xfrm>
          <a:off x="1344075" y="1466882"/>
          <a:ext cx="10140789" cy="392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202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04875" y="549275"/>
            <a:ext cx="8229600" cy="6223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70C0"/>
                </a:solidFill>
              </a:rPr>
              <a:t>Mangle Deployment Models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</a:t>
            </a:fld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67329-7990-CF4C-8262-9326C1BC26BD}"/>
              </a:ext>
            </a:extLst>
          </p:cNvPr>
          <p:cNvSpPr txBox="1"/>
          <p:nvPr/>
        </p:nvSpPr>
        <p:spPr>
          <a:xfrm>
            <a:off x="904874" y="5743989"/>
            <a:ext cx="9885046" cy="369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rgbClr val="FF0000"/>
                </a:solidFill>
              </a:rPr>
              <a:t>Ref: </a:t>
            </a:r>
            <a:r>
              <a:rPr lang="en-IN">
                <a:hlinkClick r:id="rId3"/>
              </a:rPr>
              <a:t>https://vmware-1.gitbook.io/mangle/mangle-administration/supported-deployment-models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76C3C-B1BC-0D4E-9AD1-41D04D055CE7}"/>
              </a:ext>
            </a:extLst>
          </p:cNvPr>
          <p:cNvSpPr/>
          <p:nvPr/>
        </p:nvSpPr>
        <p:spPr>
          <a:xfrm>
            <a:off x="904874" y="1257848"/>
            <a:ext cx="66332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/>
              <a:t>Mangle supports two broad category of deployment models</a:t>
            </a:r>
          </a:p>
          <a:p>
            <a:endParaRPr lang="en-IN" sz="1600"/>
          </a:p>
          <a:p>
            <a:pPr lvl="1">
              <a:buFont typeface="+mj-lt"/>
              <a:buAutoNum type="arabicPeriod"/>
            </a:pPr>
            <a:r>
              <a:rPr lang="en-IN" sz="1600"/>
              <a:t> </a:t>
            </a:r>
            <a:r>
              <a:rPr lang="en-IN" sz="1600" b="1">
                <a:solidFill>
                  <a:srgbClr val="0070C0"/>
                </a:solidFill>
              </a:rPr>
              <a:t>Single node deployment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IN" sz="1600"/>
              <a:t>Deploy the Mangle Virtual Appliance 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IN" sz="1600"/>
              <a:t>Deploy Containers on Docker host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IN" sz="1600"/>
              <a:t>Deploy Pods on Kubernetes cluster</a:t>
            </a:r>
          </a:p>
          <a:p>
            <a:pPr marL="1200150" lvl="2" indent="-285750">
              <a:buFont typeface="Wingdings" pitchFamily="2" charset="2"/>
              <a:buChar char="Ø"/>
            </a:pPr>
            <a:endParaRPr lang="en-IN" sz="1600"/>
          </a:p>
          <a:p>
            <a:pPr lvl="1">
              <a:buFont typeface="+mj-lt"/>
              <a:buAutoNum type="arabicPeriod"/>
            </a:pPr>
            <a:r>
              <a:rPr lang="en-IN" sz="1600"/>
              <a:t> </a:t>
            </a:r>
            <a:r>
              <a:rPr lang="en-IN" sz="1600" b="1">
                <a:solidFill>
                  <a:srgbClr val="0070C0"/>
                </a:solidFill>
              </a:rPr>
              <a:t>Multi node deployment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IN" sz="1600"/>
              <a:t>Deploying Containers on Docker host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IN" sz="1600"/>
              <a:t>Deploying Pods on Kubernetes cluster</a:t>
            </a:r>
          </a:p>
          <a:p>
            <a:pPr lvl="1">
              <a:buFont typeface="+mj-lt"/>
              <a:buAutoNum type="arabicPeriod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13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913A18-BFCB-4760-83FA-EED067201C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720" y="-82296"/>
            <a:ext cx="5413248" cy="3200400"/>
          </a:xfrm>
        </p:spPr>
        <p:txBody>
          <a:bodyPr/>
          <a:lstStyle/>
          <a:p>
            <a:r>
              <a:rPr lang="en-US"/>
              <a:t>Let thy products be born again like the Phoenix from ashes, glowing in new light!”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9960-EA83-409C-9CD2-3BC13B8CFC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8264" y="3291840"/>
            <a:ext cx="4581144" cy="274320"/>
          </a:xfrm>
        </p:spPr>
        <p:txBody>
          <a:bodyPr/>
          <a:lstStyle/>
          <a:p>
            <a:r>
              <a:rPr lang="en-US"/>
              <a:t>Mangle Team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49D3588-8894-49FC-96C5-3314674A9F2B}"/>
              </a:ext>
            </a:extLst>
          </p:cNvPr>
          <p:cNvSpPr txBox="1">
            <a:spLocks/>
          </p:cNvSpPr>
          <p:nvPr/>
        </p:nvSpPr>
        <p:spPr>
          <a:xfrm>
            <a:off x="588264" y="3901440"/>
            <a:ext cx="5413248" cy="14660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Metropolis" panose="00000500000000000000" pitchFamily="2" charset="0"/>
              <a:buChar char="“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Tx/>
              <a:buSzPct val="90000"/>
              <a:buFont typeface="Metropolis" panose="00000500000000000000" pitchFamily="2" charset="0"/>
              <a:buChar char="“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Metropolis" panose="00000500000000000000" pitchFamily="2" charset="0"/>
              <a:buChar char="“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Tx/>
              <a:buSzPct val="90000"/>
              <a:buFont typeface="Metropolis" panose="00000500000000000000" pitchFamily="2" charset="0"/>
              <a:buChar char="“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Tx/>
              <a:buSzPct val="90000"/>
              <a:buFont typeface="Metropolis" panose="00000500000000000000" pitchFamily="2" charset="0"/>
              <a:buChar char="“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7A6D32-2AEA-48D0-B49C-37277A7199DA}"/>
              </a:ext>
            </a:extLst>
          </p:cNvPr>
          <p:cNvSpPr txBox="1"/>
          <p:nvPr/>
        </p:nvSpPr>
        <p:spPr>
          <a:xfrm>
            <a:off x="588264" y="5367528"/>
            <a:ext cx="3826368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/>
              <a:t>Please email any questions to </a:t>
            </a:r>
            <a:r>
              <a:rPr lang="en-US" sz="1200">
                <a:hlinkClick r:id="rId4"/>
              </a:rPr>
              <a:t>mangle@vmware.com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977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9413" y="537622"/>
            <a:ext cx="8229600" cy="485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What is Mangle?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7C01C-6E59-BE4E-8B4D-6DF6CFA34845}"/>
              </a:ext>
            </a:extLst>
          </p:cNvPr>
          <p:cNvSpPr/>
          <p:nvPr/>
        </p:nvSpPr>
        <p:spPr>
          <a:xfrm>
            <a:off x="658174" y="1372105"/>
            <a:ext cx="10692451" cy="452431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Orchestrates Chaos </a:t>
            </a:r>
            <a:endParaRPr lang="en-IN" b="1" dirty="0">
              <a:solidFill>
                <a:srgbClr val="6E6E6E"/>
              </a:solidFill>
            </a:endParaRPr>
          </a:p>
          <a:p>
            <a:pPr lvl="1"/>
            <a:r>
              <a:rPr lang="en-IN" dirty="0">
                <a:solidFill>
                  <a:srgbClr val="6E6E6E"/>
                </a:solidFill>
              </a:rPr>
              <a:t>Enables running of chaos engineering experiments seamlessly to assess resiliency and fault tolerance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rgbClr val="6E6E6E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Single Tool for Applications and Infra </a:t>
            </a:r>
            <a:endParaRPr lang="en-IN" b="1" dirty="0">
              <a:solidFill>
                <a:srgbClr val="6E6E6E"/>
              </a:solidFill>
            </a:endParaRPr>
          </a:p>
          <a:p>
            <a:pPr lvl="1"/>
            <a:r>
              <a:rPr lang="en-IN" dirty="0">
                <a:solidFill>
                  <a:srgbClr val="6E6E6E"/>
                </a:solidFill>
              </a:rPr>
              <a:t>Supports fault injection for applications and infrastructure components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rgbClr val="6E6E6E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Tried and Tested in VMware</a:t>
            </a:r>
            <a:r>
              <a:rPr lang="en-IN" dirty="0">
                <a:solidFill>
                  <a:srgbClr val="6E6E6E"/>
                </a:solidFill>
              </a:rPr>
              <a:t> </a:t>
            </a:r>
          </a:p>
          <a:p>
            <a:pPr lvl="1"/>
            <a:r>
              <a:rPr lang="en-IN" dirty="0">
                <a:solidFill>
                  <a:srgbClr val="6E6E6E"/>
                </a:solidFill>
              </a:rPr>
              <a:t>Validated on VMware product and Cloud platforms. Enables running faults against K8S, Docker, </a:t>
            </a:r>
            <a:r>
              <a:rPr lang="en-IN" dirty="0" err="1">
                <a:solidFill>
                  <a:srgbClr val="6E6E6E"/>
                </a:solidFill>
              </a:rPr>
              <a:t>vCenter</a:t>
            </a:r>
            <a:r>
              <a:rPr lang="en-IN" dirty="0">
                <a:solidFill>
                  <a:srgbClr val="6E6E6E"/>
                </a:solidFill>
              </a:rPr>
              <a:t> or any Remote Machine with </a:t>
            </a:r>
            <a:r>
              <a:rPr lang="en-IN" dirty="0" err="1">
                <a:solidFill>
                  <a:srgbClr val="6E6E6E"/>
                </a:solidFill>
              </a:rPr>
              <a:t>ssh</a:t>
            </a:r>
            <a:r>
              <a:rPr lang="en-IN" dirty="0">
                <a:solidFill>
                  <a:srgbClr val="6E6E6E"/>
                </a:solidFill>
              </a:rPr>
              <a:t> enabled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rgbClr val="6E6E6E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Container and OVA support</a:t>
            </a:r>
            <a:r>
              <a:rPr lang="en-IN" b="1" dirty="0">
                <a:solidFill>
                  <a:srgbClr val="387C2C"/>
                </a:solidFill>
              </a:rPr>
              <a:t>   </a:t>
            </a:r>
            <a:r>
              <a:rPr lang="en-IN" dirty="0">
                <a:solidFill>
                  <a:srgbClr val="6E6E6E"/>
                </a:solidFill>
              </a:rPr>
              <a:t>-  Easily deployed and setup in a matter of minutes using either the container images or OVA package.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rgbClr val="6E6E6E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Custom fault plugin model</a:t>
            </a:r>
            <a:r>
              <a:rPr lang="en-IN" b="1" dirty="0">
                <a:solidFill>
                  <a:srgbClr val="387C2C"/>
                </a:solidFill>
              </a:rPr>
              <a:t> </a:t>
            </a:r>
            <a:r>
              <a:rPr lang="en-IN" dirty="0">
                <a:solidFill>
                  <a:srgbClr val="6E6E6E"/>
                </a:solidFill>
              </a:rPr>
              <a:t>- Build and plugin new faults on the fly without building the code from scratch.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2D625-E4D8-5F43-AF5E-05AA56DFD36A}"/>
              </a:ext>
            </a:extLst>
          </p:cNvPr>
          <p:cNvSpPr txBox="1"/>
          <p:nvPr/>
        </p:nvSpPr>
        <p:spPr>
          <a:xfrm>
            <a:off x="907073" y="5864721"/>
            <a:ext cx="3952876" cy="369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27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04874" y="331363"/>
            <a:ext cx="8229600" cy="6223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Mangle – Supported Faults and Metric Providers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</a:t>
            </a:fld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67329-7990-CF4C-8262-9326C1BC26BD}"/>
              </a:ext>
            </a:extLst>
          </p:cNvPr>
          <p:cNvSpPr txBox="1"/>
          <p:nvPr/>
        </p:nvSpPr>
        <p:spPr>
          <a:xfrm>
            <a:off x="811970" y="4652078"/>
            <a:ext cx="10564883" cy="1636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solidFill>
                  <a:srgbClr val="FF0000"/>
                </a:solidFill>
              </a:rPr>
              <a:t>Ref: </a:t>
            </a:r>
            <a:r>
              <a:rPr lang="en-IN" sz="1400" dirty="0">
                <a:hlinkClick r:id="rId3"/>
              </a:rPr>
              <a:t>https://vmware-1.gitbook.io/mangle/sre-developers-and-users/injecting-faults</a:t>
            </a: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76C3C-B1BC-0D4E-9AD1-41D04D055CE7}"/>
              </a:ext>
            </a:extLst>
          </p:cNvPr>
          <p:cNvSpPr/>
          <p:nvPr/>
        </p:nvSpPr>
        <p:spPr>
          <a:xfrm>
            <a:off x="904874" y="1523405"/>
            <a:ext cx="60928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00" dirty="0"/>
              <a:t>1. Mangle supports four broad category of faults: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IN" sz="1600" dirty="0"/>
              <a:t>Infrastructure Level Faults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IN" sz="1600" dirty="0"/>
              <a:t>Application Level Faults ( JVM based application)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IN" sz="1600" dirty="0"/>
              <a:t>Database Faults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IN" sz="1600" dirty="0"/>
              <a:t>Custom Faults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8443E8-65E3-034D-9E61-57D4A91E6D12}"/>
              </a:ext>
            </a:extLst>
          </p:cNvPr>
          <p:cNvSpPr txBox="1"/>
          <p:nvPr/>
        </p:nvSpPr>
        <p:spPr>
          <a:xfrm>
            <a:off x="904874" y="3120322"/>
            <a:ext cx="5493180" cy="2257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2. Ability to integrate metric providers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600" dirty="0"/>
              <a:t>Wavefront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600" dirty="0"/>
              <a:t>Datadog</a:t>
            </a:r>
          </a:p>
          <a:p>
            <a:pPr marL="742950" lvl="1" indent="-285750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600" dirty="0"/>
              <a:t>Prometheus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45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</a:t>
            </a:fld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BB974-8EF6-D146-BC86-2BD8C332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99" y="117230"/>
            <a:ext cx="2419346" cy="6178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B8D04-80DC-C648-8E2E-B423A75F9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808" y="291611"/>
            <a:ext cx="2632442" cy="582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104F82-3931-884A-AA59-5AF8BC569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013" y="906585"/>
            <a:ext cx="2495185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562" y="142445"/>
            <a:ext cx="10969943" cy="508000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Mangle Value Proposition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34BEF8-7A78-4256-BBEC-1E12A90A0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937641"/>
              </p:ext>
            </p:extLst>
          </p:nvPr>
        </p:nvGraphicFramePr>
        <p:xfrm>
          <a:off x="587645" y="963932"/>
          <a:ext cx="10981860" cy="519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8873">
                  <a:extLst>
                    <a:ext uri="{9D8B030D-6E8A-4147-A177-3AD203B41FA5}">
                      <a16:colId xmlns:a16="http://schemas.microsoft.com/office/drawing/2014/main" val="1723587788"/>
                    </a:ext>
                  </a:extLst>
                </a:gridCol>
                <a:gridCol w="1779941">
                  <a:extLst>
                    <a:ext uri="{9D8B030D-6E8A-4147-A177-3AD203B41FA5}">
                      <a16:colId xmlns:a16="http://schemas.microsoft.com/office/drawing/2014/main" val="3900236540"/>
                    </a:ext>
                  </a:extLst>
                </a:gridCol>
                <a:gridCol w="2023672">
                  <a:extLst>
                    <a:ext uri="{9D8B030D-6E8A-4147-A177-3AD203B41FA5}">
                      <a16:colId xmlns:a16="http://schemas.microsoft.com/office/drawing/2014/main" val="180330113"/>
                    </a:ext>
                  </a:extLst>
                </a:gridCol>
                <a:gridCol w="1873771">
                  <a:extLst>
                    <a:ext uri="{9D8B030D-6E8A-4147-A177-3AD203B41FA5}">
                      <a16:colId xmlns:a16="http://schemas.microsoft.com/office/drawing/2014/main" val="1130740786"/>
                    </a:ext>
                  </a:extLst>
                </a:gridCol>
                <a:gridCol w="2275603">
                  <a:extLst>
                    <a:ext uri="{9D8B030D-6E8A-4147-A177-3AD203B41FA5}">
                      <a16:colId xmlns:a16="http://schemas.microsoft.com/office/drawing/2014/main" val="1056762942"/>
                    </a:ext>
                  </a:extLst>
                </a:gridCol>
              </a:tblGrid>
              <a:tr h="43886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Chaos Monkey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Gremlin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Jepsen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229794"/>
                  </a:ext>
                </a:extLst>
              </a:tr>
              <a:tr h="471806">
                <a:tc>
                  <a:txBody>
                    <a:bodyPr/>
                    <a:lstStyle/>
                    <a:p>
                      <a:r>
                        <a:rPr lang="en-US"/>
                        <a:t>REST API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>
                          <a:solidFill>
                            <a:srgbClr val="FF0000"/>
                          </a:solidFill>
                          <a:latin typeface="Webdings" panose="05030102010509060703" pitchFamily="18" charset="2"/>
                          <a:sym typeface="Webdings"/>
                        </a:rPr>
                        <a:t>r</a:t>
                      </a:r>
                      <a:endParaRPr lang="en-US" sz="2000" kern="1200">
                        <a:solidFill>
                          <a:srgbClr val="FF0000"/>
                        </a:solidFill>
                        <a:latin typeface="Webdings" panose="05030102010509060703" pitchFamily="18" charset="2"/>
                        <a:ea typeface="+mn-ea"/>
                        <a:cs typeface="+mn-cs"/>
                        <a:sym typeface="Webding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000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ea typeface="+mn-ea"/>
                          <a:cs typeface="+mn-cs"/>
                          <a:sym typeface="Webdings"/>
                        </a:rPr>
                        <a:t>a</a:t>
                      </a:r>
                      <a:endParaRPr lang="en-US" sz="2000" kern="1200">
                        <a:solidFill>
                          <a:srgbClr val="6DB33F"/>
                        </a:solidFill>
                        <a:latin typeface="Webdings" panose="05030102010509060703" pitchFamily="18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FF0000"/>
                          </a:solidFill>
                          <a:latin typeface="Webdings" panose="05030102010509060703" pitchFamily="18" charset="2"/>
                          <a:ea typeface="+mn-ea"/>
                          <a:cs typeface="+mn-cs"/>
                          <a:sym typeface="Webdings"/>
                        </a:rPr>
                        <a:t>r</a:t>
                      </a:r>
                      <a:endParaRPr lang="en-US" sz="2000" u="none" strike="noStrike" kern="1200">
                        <a:solidFill>
                          <a:srgbClr val="FF0000"/>
                        </a:solidFill>
                        <a:latin typeface="Webdings" panose="05030102010509060703" pitchFamily="18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sym typeface="Webdings"/>
                        </a:rPr>
                        <a:t>a</a:t>
                      </a:r>
                      <a:endParaRPr lang="en-US" sz="2000" kern="1200">
                        <a:solidFill>
                          <a:srgbClr val="6DB33F"/>
                        </a:solidFill>
                        <a:latin typeface="Webdings" panose="05030102010509060703" pitchFamily="18" charset="2"/>
                        <a:ea typeface="+mn-ea"/>
                        <a:cs typeface="+mn-cs"/>
                        <a:sym typeface="Webding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860069"/>
                  </a:ext>
                </a:extLst>
              </a:tr>
              <a:tr h="471806">
                <a:tc>
                  <a:txBody>
                    <a:bodyPr/>
                    <a:lstStyle/>
                    <a:p>
                      <a:r>
                        <a:rPr lang="en-US"/>
                        <a:t>Simple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FF0000"/>
                          </a:solidFill>
                          <a:latin typeface="Webdings" panose="05030102010509060703" pitchFamily="18" charset="2"/>
                          <a:sym typeface="Webdings"/>
                        </a:rPr>
                        <a:t>r</a:t>
                      </a:r>
                      <a:endParaRPr lang="en-US">
                        <a:solidFill>
                          <a:srgbClr val="FF0000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000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ea typeface="+mn-ea"/>
                          <a:cs typeface="+mn-cs"/>
                          <a:sym typeface="Webdings"/>
                        </a:rPr>
                        <a:t>a</a:t>
                      </a:r>
                      <a:endParaRPr lang="en-US" sz="2000" kern="1200">
                        <a:solidFill>
                          <a:srgbClr val="6DB33F"/>
                        </a:solidFill>
                        <a:latin typeface="Webdings" panose="05030102010509060703" pitchFamily="18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FF0000"/>
                          </a:solidFill>
                          <a:latin typeface="Webdings" panose="05030102010509060703" pitchFamily="18" charset="2"/>
                          <a:ea typeface="+mn-ea"/>
                          <a:cs typeface="+mn-cs"/>
                          <a:sym typeface="Webdings"/>
                        </a:rPr>
                        <a:t>r</a:t>
                      </a:r>
                      <a:endParaRPr lang="en-US" sz="2000" u="none" strike="noStrike" kern="1200">
                        <a:solidFill>
                          <a:srgbClr val="FF0000"/>
                        </a:solidFill>
                        <a:latin typeface="Webdings" panose="05030102010509060703" pitchFamily="18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sym typeface="Webdings"/>
                        </a:rPr>
                        <a:t>a</a:t>
                      </a:r>
                      <a:endParaRPr lang="en-US">
                        <a:solidFill>
                          <a:srgbClr val="6DB33F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79371"/>
                  </a:ext>
                </a:extLst>
              </a:tr>
              <a:tr h="471806">
                <a:tc>
                  <a:txBody>
                    <a:bodyPr/>
                    <a:lstStyle/>
                    <a:p>
                      <a:r>
                        <a:rPr lang="en-US"/>
                        <a:t>Scheduling of faults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sym typeface="Webdings"/>
                        </a:rPr>
                        <a:t>a</a:t>
                      </a:r>
                      <a:endParaRPr lang="en-US">
                        <a:solidFill>
                          <a:srgbClr val="6DB33F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000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ea typeface="+mn-ea"/>
                          <a:cs typeface="+mn-cs"/>
                          <a:sym typeface="Webdings"/>
                        </a:rPr>
                        <a:t>a</a:t>
                      </a:r>
                      <a:endParaRPr lang="en-US" sz="2000" kern="1200">
                        <a:solidFill>
                          <a:srgbClr val="6DB33F"/>
                        </a:solidFill>
                        <a:latin typeface="Webdings" panose="05030102010509060703" pitchFamily="18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ea typeface="+mn-ea"/>
                          <a:cs typeface="+mn-cs"/>
                          <a:sym typeface="Webdings"/>
                        </a:rPr>
                        <a:t>a</a:t>
                      </a:r>
                      <a:endParaRPr lang="en-US" sz="2000" u="none" strike="noStrike" kern="1200">
                        <a:solidFill>
                          <a:srgbClr val="6DB33F"/>
                        </a:solidFill>
                        <a:latin typeface="Webdings" panose="05030102010509060703" pitchFamily="18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sym typeface="Webdings"/>
                        </a:rPr>
                        <a:t>a</a:t>
                      </a:r>
                      <a:endParaRPr lang="en-US">
                        <a:solidFill>
                          <a:srgbClr val="6DB33F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591830"/>
                  </a:ext>
                </a:extLst>
              </a:tr>
              <a:tr h="471806">
                <a:tc>
                  <a:txBody>
                    <a:bodyPr/>
                    <a:lstStyle/>
                    <a:p>
                      <a:r>
                        <a:rPr lang="en-US"/>
                        <a:t>Support for Metrics Providers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FF0000"/>
                          </a:solidFill>
                          <a:latin typeface="Webdings" panose="05030102010509060703" pitchFamily="18" charset="2"/>
                          <a:ea typeface="+mn-ea"/>
                          <a:cs typeface="+mn-cs"/>
                          <a:sym typeface="Webdings"/>
                        </a:rPr>
                        <a:t>r</a:t>
                      </a:r>
                      <a:endParaRPr lang="en-US" sz="2000" u="none" strike="noStrike" kern="1200">
                        <a:solidFill>
                          <a:srgbClr val="FF0000"/>
                        </a:solidFill>
                        <a:latin typeface="Webdings" panose="05030102010509060703" pitchFamily="18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000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ea typeface="+mn-ea"/>
                          <a:cs typeface="+mn-cs"/>
                          <a:sym typeface="Webdings"/>
                        </a:rPr>
                        <a:t>a</a:t>
                      </a:r>
                      <a:endParaRPr lang="en-US" sz="2000" kern="1200">
                        <a:solidFill>
                          <a:srgbClr val="6DB33F"/>
                        </a:solidFill>
                        <a:latin typeface="Webdings" panose="05030102010509060703" pitchFamily="18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FF0000"/>
                          </a:solidFill>
                          <a:latin typeface="Webdings" panose="05030102010509060703" pitchFamily="18" charset="2"/>
                          <a:ea typeface="+mn-ea"/>
                          <a:cs typeface="+mn-cs"/>
                          <a:sym typeface="Webdings"/>
                        </a:rPr>
                        <a:t>r</a:t>
                      </a:r>
                      <a:endParaRPr lang="en-US" sz="2000" u="none" strike="noStrike" kern="1200">
                        <a:solidFill>
                          <a:srgbClr val="FF0000"/>
                        </a:solidFill>
                        <a:latin typeface="Webdings" panose="05030102010509060703" pitchFamily="18" charset="2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sym typeface="Webdings"/>
                        </a:rPr>
                        <a:t>a</a:t>
                      </a:r>
                      <a:endParaRPr lang="en-US">
                        <a:solidFill>
                          <a:srgbClr val="6DB33F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770134"/>
                  </a:ext>
                </a:extLst>
              </a:tr>
              <a:tr h="1057126">
                <a:tc>
                  <a:txBody>
                    <a:bodyPr/>
                    <a:lstStyle/>
                    <a:p>
                      <a:r>
                        <a:rPr lang="en-US" dirty="0"/>
                        <a:t>Supported Endpoints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,Sans-Serif"/>
                        <a:buNone/>
                      </a:pPr>
                      <a:r>
                        <a:rPr lang="en-US" sz="1200" u="none" strike="noStrike" kern="1200" noProof="0"/>
                        <a:t>AWS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,Sans-Serif"/>
                        <a:buNone/>
                      </a:pPr>
                      <a:r>
                        <a:rPr lang="en-US" sz="1200" u="none" strike="noStrike" kern="1200" noProof="0"/>
                        <a:t>AWS</a:t>
                      </a:r>
                    </a:p>
                    <a:p>
                      <a:pPr marL="0" lvl="0" indent="0" algn="ctr">
                        <a:buFont typeface="Arial,Sans-Serif"/>
                        <a:buNone/>
                      </a:pPr>
                      <a:r>
                        <a:rPr lang="en-US" sz="1200" u="none" strike="noStrike" kern="1200" noProof="0"/>
                        <a:t>Remote Machine</a:t>
                      </a:r>
                    </a:p>
                    <a:p>
                      <a:pPr marL="0" lvl="0" indent="0" algn="ctr">
                        <a:buFont typeface="Arial,Sans-Serif"/>
                        <a:buNone/>
                      </a:pPr>
                      <a:r>
                        <a:rPr lang="en-US" sz="1200" u="none" strike="noStrike" kern="1200" noProof="0"/>
                        <a:t>Docker</a:t>
                      </a:r>
                    </a:p>
                    <a:p>
                      <a:pPr marL="0" lvl="0" indent="0" algn="ctr">
                        <a:buFont typeface="Arial,Sans-Serif"/>
                        <a:buNone/>
                      </a:pPr>
                      <a:r>
                        <a:rPr lang="en-US" sz="1200" u="none" strike="noStrike" kern="1200" noProof="0"/>
                        <a:t>K8S</a:t>
                      </a:r>
                    </a:p>
                    <a:p>
                      <a:pPr marL="0" lvl="0" indent="0" algn="ctr">
                        <a:buFont typeface="Arial,Sans-Serif"/>
                        <a:buNone/>
                      </a:pPr>
                      <a:endParaRPr lang="en-US" sz="1200" b="0" i="0" u="none" strike="noStrike" kern="1200" noProof="0">
                        <a:solidFill>
                          <a:schemeClr val="dk1"/>
                        </a:solidFill>
                        <a:latin typeface="Metropoli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,Sans-Serif"/>
                        <a:buNone/>
                      </a:pPr>
                      <a:r>
                        <a:rPr lang="en-US" sz="1200" u="none" strike="noStrike" kern="1200" noProof="0"/>
                        <a:t>Remote Machine</a:t>
                      </a:r>
                      <a:endParaRPr lang="en-US" sz="1200" b="0" i="0" u="none" strike="noStrike" kern="1200" noProof="0">
                        <a:solidFill>
                          <a:schemeClr val="dk1"/>
                        </a:solidFill>
                        <a:latin typeface="Metropoli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Font typeface="Arial"/>
                        <a:buNone/>
                      </a:pPr>
                      <a:r>
                        <a:rPr lang="en-US" sz="1200" kern="1200" dirty="0"/>
                        <a:t>Remote Machine(Single and Cluster of Machines)</a:t>
                      </a:r>
                      <a:endParaRPr lang="en-US" dirty="0"/>
                    </a:p>
                    <a:p>
                      <a:pPr marL="0" lvl="0" indent="0" algn="ctr">
                        <a:buFont typeface="Arial"/>
                        <a:buNone/>
                      </a:pPr>
                      <a:r>
                        <a:rPr lang="en-US" sz="1200" kern="1200" dirty="0"/>
                        <a:t>Docker </a:t>
                      </a:r>
                    </a:p>
                    <a:p>
                      <a:pPr marL="0" lvl="0" indent="0" algn="ctr">
                        <a:buFont typeface="Arial"/>
                        <a:buNone/>
                      </a:pPr>
                      <a:r>
                        <a:rPr lang="en-US" sz="1200" kern="1200" dirty="0"/>
                        <a:t>K8S</a:t>
                      </a:r>
                    </a:p>
                    <a:p>
                      <a:pPr marL="0" lvl="0" indent="0" algn="ctr">
                        <a:buFont typeface="Arial"/>
                        <a:buNone/>
                      </a:pPr>
                      <a:r>
                        <a:rPr lang="en-US" sz="1200" kern="1200" dirty="0" err="1"/>
                        <a:t>VCenter</a:t>
                      </a:r>
                      <a:endParaRPr lang="en-US" sz="1200" kern="1200" dirty="0"/>
                    </a:p>
                    <a:p>
                      <a:pPr marL="0" lvl="0" indent="0" algn="ctr">
                        <a:buFont typeface="Arial"/>
                        <a:buNone/>
                      </a:pPr>
                      <a:r>
                        <a:rPr lang="en-US" sz="1200" kern="1200" dirty="0"/>
                        <a:t>AWS</a:t>
                      </a:r>
                    </a:p>
                    <a:p>
                      <a:pPr marL="0" lvl="0" indent="0" algn="ctr">
                        <a:buFont typeface="Arial"/>
                        <a:buNone/>
                      </a:pPr>
                      <a:r>
                        <a:rPr lang="en-US" sz="1200" kern="1200" dirty="0"/>
                        <a:t>Azure</a:t>
                      </a:r>
                    </a:p>
                    <a:p>
                      <a:pPr marL="0" lvl="0" indent="0" algn="ctr">
                        <a:buFont typeface="Arial"/>
                        <a:buNone/>
                      </a:pPr>
                      <a:r>
                        <a:rPr lang="en-US" sz="1200" kern="1200" dirty="0" err="1"/>
                        <a:t>Redis</a:t>
                      </a:r>
                      <a:r>
                        <a:rPr lang="en-US" sz="1200" kern="1200" dirty="0"/>
                        <a:t> Proxy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17231"/>
                  </a:ext>
                </a:extLst>
              </a:tr>
              <a:tr h="471806">
                <a:tc>
                  <a:txBody>
                    <a:bodyPr/>
                    <a:lstStyle/>
                    <a:p>
                      <a:r>
                        <a:rPr lang="en-US"/>
                        <a:t>Support for custom faults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FF0000"/>
                          </a:solidFill>
                          <a:latin typeface="Webdings" panose="05030102010509060703" pitchFamily="18" charset="2"/>
                          <a:sym typeface="Webdings"/>
                        </a:rPr>
                        <a:t>r</a:t>
                      </a:r>
                      <a:endParaRPr lang="en-US">
                        <a:solidFill>
                          <a:srgbClr val="FF0000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FF0000"/>
                          </a:solidFill>
                          <a:latin typeface="Webdings" panose="05030102010509060703" pitchFamily="18" charset="2"/>
                          <a:sym typeface="Webdings"/>
                        </a:rPr>
                        <a:t>r</a:t>
                      </a:r>
                      <a:endParaRPr lang="en-US">
                        <a:solidFill>
                          <a:srgbClr val="FF0000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FF0000"/>
                          </a:solidFill>
                          <a:latin typeface="Webdings" panose="05030102010509060703" pitchFamily="18" charset="2"/>
                          <a:sym typeface="Webdings"/>
                        </a:rPr>
                        <a:t>r</a:t>
                      </a:r>
                      <a:endParaRPr lang="en-US">
                        <a:solidFill>
                          <a:srgbClr val="FF0000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sym typeface="Webdings"/>
                        </a:rPr>
                        <a:t>a</a:t>
                      </a:r>
                      <a:endParaRPr lang="en-US">
                        <a:solidFill>
                          <a:srgbClr val="6DB33F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801482"/>
                  </a:ext>
                </a:extLst>
              </a:tr>
              <a:tr h="471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sym typeface="Webdings"/>
                        </a:rPr>
                        <a:t>a</a:t>
                      </a:r>
                      <a:endParaRPr lang="en-US">
                        <a:solidFill>
                          <a:srgbClr val="6DB33F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FF0000"/>
                          </a:solidFill>
                          <a:latin typeface="Webdings" panose="05030102010509060703" pitchFamily="18" charset="2"/>
                          <a:sym typeface="Webdings"/>
                        </a:rPr>
                        <a:t>r</a:t>
                      </a:r>
                      <a:endParaRPr lang="en-US" sz="2000" b="0" i="0" u="none" strike="noStrike" kern="1200" noProof="0">
                        <a:solidFill>
                          <a:srgbClr val="FF0000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sym typeface="Webdings"/>
                        </a:rPr>
                        <a:t>a</a:t>
                      </a:r>
                      <a:endParaRPr lang="en-US">
                        <a:solidFill>
                          <a:srgbClr val="6DB33F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000" u="none" strike="noStrike" kern="1200" noProof="0" dirty="0">
                          <a:solidFill>
                            <a:srgbClr val="6DB33F"/>
                          </a:solidFill>
                          <a:latin typeface="Webdings" panose="05030102010509060703" pitchFamily="18" charset="2"/>
                          <a:sym typeface="Webdings"/>
                        </a:rPr>
                        <a:t>a</a:t>
                      </a:r>
                      <a:endParaRPr lang="en-US" dirty="0">
                        <a:solidFill>
                          <a:srgbClr val="6DB33F"/>
                        </a:solidFill>
                        <a:latin typeface="Webdings" panose="05030102010509060703" pitchFamily="18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44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07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71575" y="2682875"/>
            <a:ext cx="8229600" cy="812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70C0"/>
                </a:solidFill>
              </a:rPr>
              <a:t>DEMO</a:t>
            </a: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23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04875" y="549275"/>
            <a:ext cx="8229600" cy="4796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70C0"/>
                </a:solidFill>
              </a:rPr>
              <a:t>Mangle Architecture</a:t>
            </a:r>
          </a:p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D59E18F-D0B6-0146-9492-2E04BA0B82B2}"/>
              </a:ext>
            </a:extLst>
          </p:cNvPr>
          <p:cNvGrpSpPr/>
          <p:nvPr/>
        </p:nvGrpSpPr>
        <p:grpSpPr>
          <a:xfrm>
            <a:off x="900832" y="1433674"/>
            <a:ext cx="10515600" cy="4351337"/>
            <a:chOff x="76200" y="152400"/>
            <a:chExt cx="7191375" cy="338137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97C7AF5-9543-1A43-AA5F-7966669642F6}"/>
                </a:ext>
              </a:extLst>
            </p:cNvPr>
            <p:cNvGrpSpPr/>
            <p:nvPr/>
          </p:nvGrpSpPr>
          <p:grpSpPr>
            <a:xfrm>
              <a:off x="76200" y="152400"/>
              <a:ext cx="7191375" cy="3381375"/>
              <a:chOff x="76200" y="152400"/>
              <a:chExt cx="7191375" cy="338137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04A6BFDF-FD66-DA44-A46E-77310E79325A}"/>
                  </a:ext>
                </a:extLst>
              </p:cNvPr>
              <p:cNvGrpSpPr/>
              <p:nvPr/>
            </p:nvGrpSpPr>
            <p:grpSpPr>
              <a:xfrm>
                <a:off x="76200" y="152400"/>
                <a:ext cx="7191375" cy="3381375"/>
                <a:chOff x="76200" y="152400"/>
                <a:chExt cx="7191375" cy="3381375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6D93A184-508C-2C42-B1A8-0F51C1DAFD7A}"/>
                    </a:ext>
                  </a:extLst>
                </p:cNvPr>
                <p:cNvSpPr/>
                <p:nvPr/>
              </p:nvSpPr>
              <p:spPr>
                <a:xfrm>
                  <a:off x="76200" y="152400"/>
                  <a:ext cx="7191375" cy="3381375"/>
                </a:xfrm>
                <a:prstGeom prst="rect">
                  <a:avLst/>
                </a:prstGeom>
                <a:ln w="317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Text Box 2">
                  <a:extLst>
                    <a:ext uri="{FF2B5EF4-FFF2-40B4-BE49-F238E27FC236}">
                      <a16:creationId xmlns:a16="http://schemas.microsoft.com/office/drawing/2014/main" id="{17634244-0A1D-A842-BAC0-030233439E9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24500" y="3048001"/>
                  <a:ext cx="1716405" cy="39594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b="1">
                      <a:solidFill>
                        <a:srgbClr val="0070C0"/>
                      </a:solidFill>
                      <a:effectLst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Mangle </a:t>
                  </a:r>
                  <a:r>
                    <a:rPr lang="en-US" sz="1200" b="1" err="1">
                      <a:solidFill>
                        <a:srgbClr val="0070C0"/>
                      </a:solidFill>
                      <a:effectLst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vAPP</a:t>
                  </a:r>
                  <a:endParaRPr lang="en-US" sz="120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b="1">
                      <a:solidFill>
                        <a:srgbClr val="0070C0"/>
                      </a:solidFill>
                      <a:effectLst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Photon OS</a:t>
                  </a:r>
                  <a:endParaRPr lang="en-US" sz="120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63E5CA7-BB90-2149-B55D-D324583129FE}"/>
                  </a:ext>
                </a:extLst>
              </p:cNvPr>
              <p:cNvGrpSpPr/>
              <p:nvPr/>
            </p:nvGrpSpPr>
            <p:grpSpPr>
              <a:xfrm>
                <a:off x="323850" y="257175"/>
                <a:ext cx="6772275" cy="2057400"/>
                <a:chOff x="66675" y="57150"/>
                <a:chExt cx="6772275" cy="2057400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0B63A703-6C5C-B94E-B2B7-945B661BF7FB}"/>
                    </a:ext>
                  </a:extLst>
                </p:cNvPr>
                <p:cNvGrpSpPr/>
                <p:nvPr/>
              </p:nvGrpSpPr>
              <p:grpSpPr>
                <a:xfrm>
                  <a:off x="66675" y="57150"/>
                  <a:ext cx="6772275" cy="2057400"/>
                  <a:chOff x="66675" y="57150"/>
                  <a:chExt cx="6772275" cy="2057400"/>
                </a:xfrm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8E001EA3-3D2E-684B-BFFA-60552D89918F}"/>
                      </a:ext>
                    </a:extLst>
                  </p:cNvPr>
                  <p:cNvSpPr/>
                  <p:nvPr/>
                </p:nvSpPr>
                <p:spPr>
                  <a:xfrm>
                    <a:off x="66675" y="57150"/>
                    <a:ext cx="6772275" cy="2057400"/>
                  </a:xfrm>
                  <a:prstGeom prst="rect">
                    <a:avLst/>
                  </a:prstGeom>
                  <a:ln w="41275"/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9" name="Text Box 2">
                    <a:extLst>
                      <a:ext uri="{FF2B5EF4-FFF2-40B4-BE49-F238E27FC236}">
                        <a16:creationId xmlns:a16="http://schemas.microsoft.com/office/drawing/2014/main" id="{DAE44582-C413-7947-A2D7-734B481AED3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26827" y="1862494"/>
                    <a:ext cx="2000251" cy="2476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100" b="1">
                        <a:solidFill>
                          <a:srgbClr val="BF8F00"/>
                        </a:solidFill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Mangle App Container</a:t>
                    </a:r>
                    <a:endParaRPr lang="en-US" sz="1200">
                      <a:effectLst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196AF584-5423-5942-A089-F78E8F50E6C3}"/>
                    </a:ext>
                  </a:extLst>
                </p:cNvPr>
                <p:cNvGrpSpPr/>
                <p:nvPr/>
              </p:nvGrpSpPr>
              <p:grpSpPr>
                <a:xfrm>
                  <a:off x="228600" y="161925"/>
                  <a:ext cx="6353175" cy="1266825"/>
                  <a:chOff x="0" y="0"/>
                  <a:chExt cx="6353175" cy="1266825"/>
                </a:xfrm>
              </p:grpSpPr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E43E2AB5-2984-E946-9DEB-AF63247F3FA4}"/>
                      </a:ext>
                    </a:extLst>
                  </p:cNvPr>
                  <p:cNvSpPr/>
                  <p:nvPr/>
                </p:nvSpPr>
                <p:spPr>
                  <a:xfrm>
                    <a:off x="0" y="9525"/>
                    <a:ext cx="1457325" cy="1238250"/>
                  </a:xfrm>
                  <a:prstGeom prst="rect">
                    <a:avLst/>
                  </a:prstGeom>
                  <a:ln/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200" b="1"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sz="1200" b="1">
                        <a:cs typeface="Times New Roman" panose="02020603050405020304" pitchFamily="18" charset="0"/>
                      </a:rPr>
                      <a:t>Cluster Management </a:t>
                    </a:r>
                  </a:p>
                  <a:p>
                    <a:pPr algn="ctr"/>
                    <a:r>
                      <a:rPr lang="en-US" sz="1200">
                        <a:cs typeface="Times New Roman" panose="02020603050405020304" pitchFamily="18" charset="0"/>
                      </a:rPr>
                      <a:t>Using </a:t>
                    </a:r>
                    <a:r>
                      <a:rPr lang="en-US" sz="1200" err="1">
                        <a:cs typeface="Times New Roman" panose="02020603050405020304" pitchFamily="18" charset="0"/>
                      </a:rPr>
                      <a:t>Hazelcast</a:t>
                    </a:r>
                    <a:endParaRPr lang="en-US" sz="1200">
                      <a:cs typeface="Times New Roman" panose="02020603050405020304" pitchFamily="18" charset="0"/>
                    </a:endParaRPr>
                  </a:p>
                  <a:p>
                    <a:pPr algn="ctr"/>
                    <a:endParaRPr lang="en-US" sz="2400"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DE6222B9-242A-A749-9502-2CB4360F21CF}"/>
                      </a:ext>
                    </a:extLst>
                  </p:cNvPr>
                  <p:cNvSpPr/>
                  <p:nvPr/>
                </p:nvSpPr>
                <p:spPr>
                  <a:xfrm>
                    <a:off x="1638300" y="0"/>
                    <a:ext cx="1457325" cy="1266825"/>
                  </a:xfrm>
                  <a:prstGeom prst="rect">
                    <a:avLst/>
                  </a:prstGeom>
                  <a:ln/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b="1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Fault Services</a:t>
                    </a: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Spring Based Rest Services</a:t>
                    </a: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DA567118-ACF1-D945-A9AC-8B798CBF58C1}"/>
                      </a:ext>
                    </a:extLst>
                  </p:cNvPr>
                  <p:cNvSpPr/>
                  <p:nvPr/>
                </p:nvSpPr>
                <p:spPr>
                  <a:xfrm>
                    <a:off x="3319180" y="0"/>
                    <a:ext cx="1419225" cy="1266825"/>
                  </a:xfrm>
                  <a:prstGeom prst="rect">
                    <a:avLst/>
                  </a:prstGeom>
                  <a:ln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b="1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Common Modules</a:t>
                    </a: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Spring Scheduler</a:t>
                    </a: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Micrometer API</a:t>
                    </a: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Datadog Rest client</a:t>
                    </a: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Wavefront Rest client</a:t>
                    </a: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Spring Security</a:t>
                    </a: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50721E0F-7AB6-7E4C-9F1D-208173F9E460}"/>
                      </a:ext>
                    </a:extLst>
                  </p:cNvPr>
                  <p:cNvSpPr/>
                  <p:nvPr/>
                </p:nvSpPr>
                <p:spPr>
                  <a:xfrm>
                    <a:off x="4933950" y="9525"/>
                    <a:ext cx="1419225" cy="1238251"/>
                  </a:xfrm>
                  <a:prstGeom prst="rect">
                    <a:avLst/>
                  </a:prstGeom>
                  <a:ln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200"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sz="1200" b="1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Default Plugin</a:t>
                    </a:r>
                  </a:p>
                  <a:p>
                    <a:pPr algn="ctr"/>
                    <a:r>
                      <a:rPr lang="en-US" sz="800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Pf4j</a:t>
                    </a: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SSH</a:t>
                    </a: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Tools like TC, </a:t>
                    </a:r>
                    <a:r>
                      <a:rPr lang="en-US" sz="1200" err="1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Netem</a:t>
                    </a:r>
                    <a:r>
                      <a:rPr lang="en-US" sz="1200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, </a:t>
                    </a: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Docker rest Client</a:t>
                    </a: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 err="1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kubectl</a:t>
                    </a:r>
                    <a:endParaRPr lang="en-US" sz="1200"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VC Rest API</a:t>
                    </a: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200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Customized </a:t>
                    </a:r>
                    <a:r>
                      <a:rPr lang="en-US" sz="1200" err="1"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Byteman</a:t>
                    </a:r>
                    <a:endParaRPr lang="en-US" sz="1200"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171450" marR="0" indent="-171450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endParaRPr lang="en-US" sz="1200"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1200"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8FD2D00-DAEC-934B-A891-CEC3C564ED35}"/>
                  </a:ext>
                </a:extLst>
              </p:cNvPr>
              <p:cNvGrpSpPr/>
              <p:nvPr/>
            </p:nvGrpSpPr>
            <p:grpSpPr>
              <a:xfrm>
                <a:off x="323850" y="1647825"/>
                <a:ext cx="5781675" cy="1763911"/>
                <a:chOff x="0" y="0"/>
                <a:chExt cx="5781675" cy="1763911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0392E8AE-1471-7E4F-8956-95AF5C9E6220}"/>
                    </a:ext>
                  </a:extLst>
                </p:cNvPr>
                <p:cNvGrpSpPr/>
                <p:nvPr/>
              </p:nvGrpSpPr>
              <p:grpSpPr>
                <a:xfrm>
                  <a:off x="0" y="1019175"/>
                  <a:ext cx="1800225" cy="744736"/>
                  <a:chOff x="0" y="0"/>
                  <a:chExt cx="1800225" cy="744736"/>
                </a:xfrm>
              </p:grpSpPr>
              <p:sp>
                <p:nvSpPr>
                  <p:cNvPr id="80" name="Flowchart: Magnetic Disk 18">
                    <a:extLst>
                      <a:ext uri="{FF2B5EF4-FFF2-40B4-BE49-F238E27FC236}">
                        <a16:creationId xmlns:a16="http://schemas.microsoft.com/office/drawing/2014/main" id="{5DBDB7F1-ED76-054B-8343-FB97FBFAABDE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800225" cy="744736"/>
                  </a:xfrm>
                  <a:prstGeom prst="flowChartMagneticDisk">
                    <a:avLst/>
                  </a:prstGeom>
                  <a:ln w="31750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1" name="Text Box 2">
                    <a:extLst>
                      <a:ext uri="{FF2B5EF4-FFF2-40B4-BE49-F238E27FC236}">
                        <a16:creationId xmlns:a16="http://schemas.microsoft.com/office/drawing/2014/main" id="{9BC7703D-B00F-CF40-AFB8-18D3F130416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44" y="35764"/>
                    <a:ext cx="1656086" cy="6498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200" b="1">
                        <a:solidFill>
                          <a:srgbClr val="2E74B5"/>
                        </a:solidFill>
                        <a:effectLst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Cassandra DB</a:t>
                    </a:r>
                  </a:p>
                  <a:p>
                    <a:pPr marL="0" marR="0" algn="ctr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1200" b="1">
                      <a:solidFill>
                        <a:srgbClr val="2E74B5"/>
                      </a:solidFill>
                      <a:effectLst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171450" marR="0" indent="-171450" algn="ctr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000">
                        <a:solidFill>
                          <a:srgbClr val="2E74B5"/>
                        </a:solidFill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Spring-Cassandra-data</a:t>
                    </a:r>
                  </a:p>
                  <a:p>
                    <a:pPr marL="171450" marR="0" indent="-171450" algn="ctr">
                      <a:spcBef>
                        <a:spcPts val="0"/>
                      </a:spcBef>
                      <a:spcAft>
                        <a:spcPts val="0"/>
                      </a:spcAft>
                      <a:buFont typeface="Arial" panose="020B0604020202020204" pitchFamily="34" charset="0"/>
                      <a:buChar char="•"/>
                    </a:pPr>
                    <a:r>
                      <a:rPr lang="en-US" sz="1000" err="1">
                        <a:solidFill>
                          <a:srgbClr val="2E74B5"/>
                        </a:solidFill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Datastax</a:t>
                    </a:r>
                    <a:r>
                      <a:rPr lang="en-US" sz="1000">
                        <a:solidFill>
                          <a:srgbClr val="2E74B5"/>
                        </a:solidFill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 tools for Schema Management</a:t>
                    </a:r>
                    <a:endParaRPr lang="en-US" sz="1000">
                      <a:effectLst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77" name="Elbow Connector 76">
                  <a:extLst>
                    <a:ext uri="{FF2B5EF4-FFF2-40B4-BE49-F238E27FC236}">
                      <a16:creationId xmlns:a16="http://schemas.microsoft.com/office/drawing/2014/main" id="{C0BEE49F-4A1D-BA42-A358-F2F4A91E7932}"/>
                    </a:ext>
                  </a:extLst>
                </p:cNvPr>
                <p:cNvCxnSpPr/>
                <p:nvPr/>
              </p:nvCxnSpPr>
              <p:spPr>
                <a:xfrm flipH="1">
                  <a:off x="1819275" y="0"/>
                  <a:ext cx="2381250" cy="1257300"/>
                </a:xfrm>
                <a:prstGeom prst="bentConnector3">
                  <a:avLst>
                    <a:gd name="adj1" fmla="val 199"/>
                  </a:avLst>
                </a:prstGeom>
                <a:ln w="28575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Elbow Connector 77">
                  <a:extLst>
                    <a:ext uri="{FF2B5EF4-FFF2-40B4-BE49-F238E27FC236}">
                      <a16:creationId xmlns:a16="http://schemas.microsoft.com/office/drawing/2014/main" id="{D82CE1AC-262C-564D-9136-A3F519C250E1}"/>
                    </a:ext>
                  </a:extLst>
                </p:cNvPr>
                <p:cNvCxnSpPr/>
                <p:nvPr/>
              </p:nvCxnSpPr>
              <p:spPr>
                <a:xfrm flipH="1">
                  <a:off x="1809750" y="9525"/>
                  <a:ext cx="3971925" cy="1381125"/>
                </a:xfrm>
                <a:prstGeom prst="bentConnector3">
                  <a:avLst>
                    <a:gd name="adj1" fmla="val -120"/>
                  </a:avLst>
                </a:prstGeom>
                <a:ln w="25400">
                  <a:solidFill>
                    <a:schemeClr val="accent1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lbow Connector 78">
                  <a:extLst>
                    <a:ext uri="{FF2B5EF4-FFF2-40B4-BE49-F238E27FC236}">
                      <a16:creationId xmlns:a16="http://schemas.microsoft.com/office/drawing/2014/main" id="{B235CDCE-94DD-3D44-A385-04BF9C9C4A18}"/>
                    </a:ext>
                  </a:extLst>
                </p:cNvPr>
                <p:cNvCxnSpPr/>
                <p:nvPr/>
              </p:nvCxnSpPr>
              <p:spPr>
                <a:xfrm flipH="1">
                  <a:off x="1809750" y="0"/>
                  <a:ext cx="800100" cy="1133475"/>
                </a:xfrm>
                <a:prstGeom prst="bentConnector3">
                  <a:avLst>
                    <a:gd name="adj1" fmla="val -36"/>
                  </a:avLst>
                </a:prstGeom>
                <a:ln w="25400">
                  <a:solidFill>
                    <a:schemeClr val="accent6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7E10C116-C02C-B34A-9413-20A552FBE3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0903" y="2151277"/>
              <a:ext cx="1031442" cy="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6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</a:t>
            </a:fld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6F02D74-8E31-A74C-B11F-19A9F5EE4DE4}"/>
              </a:ext>
            </a:extLst>
          </p:cNvPr>
          <p:cNvSpPr/>
          <p:nvPr/>
        </p:nvSpPr>
        <p:spPr>
          <a:xfrm>
            <a:off x="3830596" y="1149179"/>
            <a:ext cx="3632886" cy="21006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Mangle REST API Controller / UI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AEC1876-91A3-E044-9E4B-BCD107086814}"/>
              </a:ext>
            </a:extLst>
          </p:cNvPr>
          <p:cNvCxnSpPr>
            <a:cxnSpLocks/>
          </p:cNvCxnSpPr>
          <p:nvPr/>
        </p:nvCxnSpPr>
        <p:spPr>
          <a:xfrm>
            <a:off x="5647039" y="1373658"/>
            <a:ext cx="0" cy="976184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BC9635C-0B2E-7D4D-8E17-5F8DC0EA2310}"/>
              </a:ext>
            </a:extLst>
          </p:cNvPr>
          <p:cNvCxnSpPr>
            <a:cxnSpLocks/>
          </p:cNvCxnSpPr>
          <p:nvPr/>
        </p:nvCxnSpPr>
        <p:spPr>
          <a:xfrm>
            <a:off x="1705232" y="2335427"/>
            <a:ext cx="9547172" cy="38542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17667C9-4E6D-D442-AE0E-CB2896985229}"/>
              </a:ext>
            </a:extLst>
          </p:cNvPr>
          <p:cNvCxnSpPr>
            <a:cxnSpLocks/>
          </p:cNvCxnSpPr>
          <p:nvPr/>
        </p:nvCxnSpPr>
        <p:spPr>
          <a:xfrm>
            <a:off x="1705232" y="2335426"/>
            <a:ext cx="0" cy="444844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5F1FA28-FF3B-AB4E-8F83-95FBBF2BF4AF}"/>
              </a:ext>
            </a:extLst>
          </p:cNvPr>
          <p:cNvCxnSpPr>
            <a:cxnSpLocks/>
          </p:cNvCxnSpPr>
          <p:nvPr/>
        </p:nvCxnSpPr>
        <p:spPr>
          <a:xfrm>
            <a:off x="4548905" y="2357828"/>
            <a:ext cx="0" cy="444844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779845B-F327-7342-9532-AE160215D2F6}"/>
              </a:ext>
            </a:extLst>
          </p:cNvPr>
          <p:cNvCxnSpPr>
            <a:cxnSpLocks/>
          </p:cNvCxnSpPr>
          <p:nvPr/>
        </p:nvCxnSpPr>
        <p:spPr>
          <a:xfrm>
            <a:off x="6640643" y="2367442"/>
            <a:ext cx="0" cy="88556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Diamond 89">
            <a:extLst>
              <a:ext uri="{FF2B5EF4-FFF2-40B4-BE49-F238E27FC236}">
                <a16:creationId xmlns:a16="http://schemas.microsoft.com/office/drawing/2014/main" id="{668ABD40-35B0-4B43-9548-25EB9D479C38}"/>
              </a:ext>
            </a:extLst>
          </p:cNvPr>
          <p:cNvSpPr/>
          <p:nvPr/>
        </p:nvSpPr>
        <p:spPr>
          <a:xfrm>
            <a:off x="5633382" y="3217201"/>
            <a:ext cx="2058611" cy="1417417"/>
          </a:xfrm>
          <a:prstGeom prst="diamond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Infra/App level injection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46EFFD35-A539-334D-A40C-8126560321E1}"/>
              </a:ext>
            </a:extLst>
          </p:cNvPr>
          <p:cNvCxnSpPr>
            <a:cxnSpLocks/>
            <a:stCxn id="90" idx="1"/>
          </p:cNvCxnSpPr>
          <p:nvPr/>
        </p:nvCxnSpPr>
        <p:spPr>
          <a:xfrm rot="10800000" flipV="1">
            <a:off x="2915284" y="3925910"/>
            <a:ext cx="2718098" cy="688478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40CDDB99-4A76-F349-98E3-1D1FE16CC16B}"/>
              </a:ext>
            </a:extLst>
          </p:cNvPr>
          <p:cNvCxnSpPr>
            <a:cxnSpLocks/>
          </p:cNvCxnSpPr>
          <p:nvPr/>
        </p:nvCxnSpPr>
        <p:spPr>
          <a:xfrm>
            <a:off x="7705752" y="3921514"/>
            <a:ext cx="1400730" cy="733315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F2C8446-3712-E545-BEE8-B69BAA171F16}"/>
              </a:ext>
            </a:extLst>
          </p:cNvPr>
          <p:cNvCxnSpPr>
            <a:cxnSpLocks/>
          </p:cNvCxnSpPr>
          <p:nvPr/>
        </p:nvCxnSpPr>
        <p:spPr>
          <a:xfrm>
            <a:off x="3148056" y="2357828"/>
            <a:ext cx="0" cy="444844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Predefined Process 119">
            <a:extLst>
              <a:ext uri="{FF2B5EF4-FFF2-40B4-BE49-F238E27FC236}">
                <a16:creationId xmlns:a16="http://schemas.microsoft.com/office/drawing/2014/main" id="{D94B8F8B-4A60-8842-A6ED-75CEC11102F9}"/>
              </a:ext>
            </a:extLst>
          </p:cNvPr>
          <p:cNvSpPr/>
          <p:nvPr/>
        </p:nvSpPr>
        <p:spPr>
          <a:xfrm>
            <a:off x="1062683" y="2780270"/>
            <a:ext cx="1346274" cy="663146"/>
          </a:xfrm>
          <a:prstGeom prst="flowChartPredefinedProcess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239A2AA-F32E-C049-B08B-02E97368A27B}"/>
              </a:ext>
            </a:extLst>
          </p:cNvPr>
          <p:cNvSpPr txBox="1"/>
          <p:nvPr/>
        </p:nvSpPr>
        <p:spPr>
          <a:xfrm>
            <a:off x="1263161" y="2990365"/>
            <a:ext cx="723944" cy="2530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Add endpoint 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credentials</a:t>
            </a:r>
          </a:p>
        </p:txBody>
      </p:sp>
      <p:sp>
        <p:nvSpPr>
          <p:cNvPr id="124" name="Predefined Process 123">
            <a:extLst>
              <a:ext uri="{FF2B5EF4-FFF2-40B4-BE49-F238E27FC236}">
                <a16:creationId xmlns:a16="http://schemas.microsoft.com/office/drawing/2014/main" id="{FE3867F7-EA07-5342-85EC-E03767A0DF5E}"/>
              </a:ext>
            </a:extLst>
          </p:cNvPr>
          <p:cNvSpPr/>
          <p:nvPr/>
        </p:nvSpPr>
        <p:spPr>
          <a:xfrm>
            <a:off x="2526776" y="2780270"/>
            <a:ext cx="1242561" cy="663146"/>
          </a:xfrm>
          <a:prstGeom prst="flowChartPredefinedProcess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redefined Process 124">
            <a:extLst>
              <a:ext uri="{FF2B5EF4-FFF2-40B4-BE49-F238E27FC236}">
                <a16:creationId xmlns:a16="http://schemas.microsoft.com/office/drawing/2014/main" id="{4705891A-4154-7143-8394-92C02596EE77}"/>
              </a:ext>
            </a:extLst>
          </p:cNvPr>
          <p:cNvSpPr/>
          <p:nvPr/>
        </p:nvSpPr>
        <p:spPr>
          <a:xfrm>
            <a:off x="3887152" y="2780270"/>
            <a:ext cx="1661031" cy="663146"/>
          </a:xfrm>
          <a:prstGeom prst="flowChartPredefinedProcess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5A4125-7E5F-1143-B0F9-5972757FCF21}"/>
              </a:ext>
            </a:extLst>
          </p:cNvPr>
          <p:cNvSpPr txBox="1"/>
          <p:nvPr/>
        </p:nvSpPr>
        <p:spPr>
          <a:xfrm>
            <a:off x="2915425" y="2959488"/>
            <a:ext cx="723944" cy="2530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Add 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7BDAC8B-EDFC-7B49-A4EA-F3F9CE094639}"/>
              </a:ext>
            </a:extLst>
          </p:cNvPr>
          <p:cNvSpPr txBox="1"/>
          <p:nvPr/>
        </p:nvSpPr>
        <p:spPr>
          <a:xfrm>
            <a:off x="4170243" y="2932743"/>
            <a:ext cx="723944" cy="2530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Endpoint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Test Connection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FEFFC7-D061-4346-B6F4-1293812ED650}"/>
              </a:ext>
            </a:extLst>
          </p:cNvPr>
          <p:cNvSpPr txBox="1"/>
          <p:nvPr/>
        </p:nvSpPr>
        <p:spPr>
          <a:xfrm>
            <a:off x="4234392" y="3660053"/>
            <a:ext cx="402710" cy="2256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Infra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DFEE18D-B48F-9C47-AFC3-EDC79CFE6AE6}"/>
              </a:ext>
            </a:extLst>
          </p:cNvPr>
          <p:cNvSpPr txBox="1"/>
          <p:nvPr/>
        </p:nvSpPr>
        <p:spPr>
          <a:xfrm>
            <a:off x="7919205" y="3697398"/>
            <a:ext cx="928184" cy="2193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App(JVM)</a:t>
            </a:r>
          </a:p>
        </p:txBody>
      </p:sp>
      <p:sp>
        <p:nvSpPr>
          <p:cNvPr id="130" name="Predefined Process 129">
            <a:extLst>
              <a:ext uri="{FF2B5EF4-FFF2-40B4-BE49-F238E27FC236}">
                <a16:creationId xmlns:a16="http://schemas.microsoft.com/office/drawing/2014/main" id="{66DD7FBB-425C-3042-8C76-F1AAA10A621C}"/>
              </a:ext>
            </a:extLst>
          </p:cNvPr>
          <p:cNvSpPr/>
          <p:nvPr/>
        </p:nvSpPr>
        <p:spPr>
          <a:xfrm>
            <a:off x="1340100" y="5051316"/>
            <a:ext cx="1776589" cy="901712"/>
          </a:xfrm>
          <a:prstGeom prst="flowChartPredefinedProcess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33FF3D7-AFC9-FE4A-B44B-4FB5F09A8A34}"/>
              </a:ext>
            </a:extLst>
          </p:cNvPr>
          <p:cNvCxnSpPr>
            <a:cxnSpLocks/>
          </p:cNvCxnSpPr>
          <p:nvPr/>
        </p:nvCxnSpPr>
        <p:spPr>
          <a:xfrm flipV="1">
            <a:off x="1927855" y="4601672"/>
            <a:ext cx="2233269" cy="4801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E7B17DE-5564-B747-BA85-A98ADB8BC6DD}"/>
              </a:ext>
            </a:extLst>
          </p:cNvPr>
          <p:cNvCxnSpPr>
            <a:cxnSpLocks/>
          </p:cNvCxnSpPr>
          <p:nvPr/>
        </p:nvCxnSpPr>
        <p:spPr>
          <a:xfrm>
            <a:off x="1927855" y="4606473"/>
            <a:ext cx="0" cy="444844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BBE7C1D-E603-1B47-8FF9-5F87CE5DB456}"/>
              </a:ext>
            </a:extLst>
          </p:cNvPr>
          <p:cNvCxnSpPr>
            <a:cxnSpLocks/>
          </p:cNvCxnSpPr>
          <p:nvPr/>
        </p:nvCxnSpPr>
        <p:spPr>
          <a:xfrm>
            <a:off x="4161124" y="4601672"/>
            <a:ext cx="0" cy="423302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EC2E2EA9-CB36-BB4E-8F8D-2D21012F3423}"/>
              </a:ext>
            </a:extLst>
          </p:cNvPr>
          <p:cNvSpPr txBox="1"/>
          <p:nvPr/>
        </p:nvSpPr>
        <p:spPr>
          <a:xfrm>
            <a:off x="1619214" y="5347513"/>
            <a:ext cx="923680" cy="5313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Copy Injection scripts 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              to 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    target endpoint</a:t>
            </a:r>
          </a:p>
        </p:txBody>
      </p:sp>
      <p:sp>
        <p:nvSpPr>
          <p:cNvPr id="143" name="Predefined Process 142">
            <a:extLst>
              <a:ext uri="{FF2B5EF4-FFF2-40B4-BE49-F238E27FC236}">
                <a16:creationId xmlns:a16="http://schemas.microsoft.com/office/drawing/2014/main" id="{2D470C2E-EE92-A743-9A5A-50717BD16B4A}"/>
              </a:ext>
            </a:extLst>
          </p:cNvPr>
          <p:cNvSpPr/>
          <p:nvPr/>
        </p:nvSpPr>
        <p:spPr>
          <a:xfrm>
            <a:off x="3395803" y="5024974"/>
            <a:ext cx="1776589" cy="928053"/>
          </a:xfrm>
          <a:prstGeom prst="flowChartPredefinedProcess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D75D7A1-E36D-2543-A660-FE510A3B4334}"/>
              </a:ext>
            </a:extLst>
          </p:cNvPr>
          <p:cNvSpPr txBox="1"/>
          <p:nvPr/>
        </p:nvSpPr>
        <p:spPr>
          <a:xfrm>
            <a:off x="3767798" y="5130400"/>
            <a:ext cx="923680" cy="9280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        Execute 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Injection scripts 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            on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 target endpoint</a:t>
            </a:r>
          </a:p>
          <a:p>
            <a:pPr>
              <a:lnSpc>
                <a:spcPct val="90000"/>
              </a:lnSpc>
            </a:pP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Return: TaskID</a:t>
            </a:r>
          </a:p>
          <a:p>
            <a:pPr>
              <a:lnSpc>
                <a:spcPct val="90000"/>
              </a:lnSpc>
            </a:pP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3" name="Predefined Process 152">
            <a:extLst>
              <a:ext uri="{FF2B5EF4-FFF2-40B4-BE49-F238E27FC236}">
                <a16:creationId xmlns:a16="http://schemas.microsoft.com/office/drawing/2014/main" id="{9E99478B-76E6-6C41-B513-5512905536CD}"/>
              </a:ext>
            </a:extLst>
          </p:cNvPr>
          <p:cNvSpPr/>
          <p:nvPr/>
        </p:nvSpPr>
        <p:spPr>
          <a:xfrm>
            <a:off x="5878441" y="5025172"/>
            <a:ext cx="1912010" cy="900989"/>
          </a:xfrm>
          <a:prstGeom prst="flowChartPredefinedProcess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EFD3079-0C9D-6740-99E2-D7128DC501E0}"/>
              </a:ext>
            </a:extLst>
          </p:cNvPr>
          <p:cNvCxnSpPr>
            <a:cxnSpLocks/>
          </p:cNvCxnSpPr>
          <p:nvPr/>
        </p:nvCxnSpPr>
        <p:spPr>
          <a:xfrm>
            <a:off x="6873213" y="4659630"/>
            <a:ext cx="4294260" cy="0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979C3B1-B19F-784E-8072-51746C774735}"/>
              </a:ext>
            </a:extLst>
          </p:cNvPr>
          <p:cNvCxnSpPr>
            <a:cxnSpLocks/>
          </p:cNvCxnSpPr>
          <p:nvPr/>
        </p:nvCxnSpPr>
        <p:spPr>
          <a:xfrm>
            <a:off x="6873213" y="4659630"/>
            <a:ext cx="0" cy="382016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D19E89E-52C4-AF45-92A4-31E3AE9EC500}"/>
              </a:ext>
            </a:extLst>
          </p:cNvPr>
          <p:cNvCxnSpPr>
            <a:cxnSpLocks/>
          </p:cNvCxnSpPr>
          <p:nvPr/>
        </p:nvCxnSpPr>
        <p:spPr>
          <a:xfrm>
            <a:off x="9106482" y="4654829"/>
            <a:ext cx="0" cy="370254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FC7910A8-F428-4441-8648-3A6301959E4E}"/>
              </a:ext>
            </a:extLst>
          </p:cNvPr>
          <p:cNvSpPr txBox="1"/>
          <p:nvPr/>
        </p:nvSpPr>
        <p:spPr>
          <a:xfrm>
            <a:off x="6216455" y="5232789"/>
            <a:ext cx="923680" cy="5313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Copy Mangle </a:t>
            </a:r>
            <a:r>
              <a:rPr lang="en-US" sz="1000" b="1" err="1">
                <a:solidFill>
                  <a:schemeClr val="accent6">
                    <a:lumMod val="75000"/>
                  </a:schemeClr>
                </a:solidFill>
              </a:rPr>
              <a:t>Byteman</a:t>
            </a: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           Agent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              to 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    target endpoint</a:t>
            </a:r>
          </a:p>
        </p:txBody>
      </p:sp>
      <p:sp>
        <p:nvSpPr>
          <p:cNvPr id="158" name="Predefined Process 157">
            <a:extLst>
              <a:ext uri="{FF2B5EF4-FFF2-40B4-BE49-F238E27FC236}">
                <a16:creationId xmlns:a16="http://schemas.microsoft.com/office/drawing/2014/main" id="{0B63A51F-E268-B449-B8E3-A93969100AC0}"/>
              </a:ext>
            </a:extLst>
          </p:cNvPr>
          <p:cNvSpPr/>
          <p:nvPr/>
        </p:nvSpPr>
        <p:spPr>
          <a:xfrm>
            <a:off x="7919204" y="5007821"/>
            <a:ext cx="2176259" cy="918341"/>
          </a:xfrm>
          <a:prstGeom prst="flowChartPredefinedProcess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B3566E3-1BC0-2749-B807-A76E2C7958D9}"/>
              </a:ext>
            </a:extLst>
          </p:cNvPr>
          <p:cNvSpPr txBox="1"/>
          <p:nvPr/>
        </p:nvSpPr>
        <p:spPr>
          <a:xfrm>
            <a:off x="8272158" y="5232789"/>
            <a:ext cx="1221970" cy="9183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Attach agent to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Running JVM application</a:t>
            </a:r>
          </a:p>
        </p:txBody>
      </p:sp>
      <p:sp>
        <p:nvSpPr>
          <p:cNvPr id="160" name="Predefined Process 159">
            <a:extLst>
              <a:ext uri="{FF2B5EF4-FFF2-40B4-BE49-F238E27FC236}">
                <a16:creationId xmlns:a16="http://schemas.microsoft.com/office/drawing/2014/main" id="{833A0537-F7C5-8642-99EE-93CF3E9B3071}"/>
              </a:ext>
            </a:extLst>
          </p:cNvPr>
          <p:cNvSpPr/>
          <p:nvPr/>
        </p:nvSpPr>
        <p:spPr>
          <a:xfrm>
            <a:off x="10334935" y="5007821"/>
            <a:ext cx="1590640" cy="916631"/>
          </a:xfrm>
          <a:prstGeom prst="flowChartPredefinedProcess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2E39CFE7-C118-E649-993D-83652146B039}"/>
              </a:ext>
            </a:extLst>
          </p:cNvPr>
          <p:cNvCxnSpPr>
            <a:cxnSpLocks/>
          </p:cNvCxnSpPr>
          <p:nvPr/>
        </p:nvCxnSpPr>
        <p:spPr>
          <a:xfrm>
            <a:off x="11167473" y="4654829"/>
            <a:ext cx="0" cy="386817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47A5C304-1B66-F446-9D53-29289AB4DB71}"/>
              </a:ext>
            </a:extLst>
          </p:cNvPr>
          <p:cNvSpPr txBox="1"/>
          <p:nvPr/>
        </p:nvSpPr>
        <p:spPr>
          <a:xfrm>
            <a:off x="10382637" y="5265198"/>
            <a:ext cx="1214689" cy="6068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      Invoke Fault in JVM</a:t>
            </a:r>
          </a:p>
          <a:p>
            <a:pPr>
              <a:lnSpc>
                <a:spcPct val="90000"/>
              </a:lnSpc>
            </a:pP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      Return: TaskID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5F0A128F-E3CA-544F-A60A-788B189FDFAE}"/>
              </a:ext>
            </a:extLst>
          </p:cNvPr>
          <p:cNvCxnSpPr>
            <a:cxnSpLocks/>
          </p:cNvCxnSpPr>
          <p:nvPr/>
        </p:nvCxnSpPr>
        <p:spPr>
          <a:xfrm>
            <a:off x="9017751" y="2387674"/>
            <a:ext cx="0" cy="41499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Predefined Process 180">
            <a:extLst>
              <a:ext uri="{FF2B5EF4-FFF2-40B4-BE49-F238E27FC236}">
                <a16:creationId xmlns:a16="http://schemas.microsoft.com/office/drawing/2014/main" id="{E359B4C6-B176-C246-85F2-10CE51B63C7D}"/>
              </a:ext>
            </a:extLst>
          </p:cNvPr>
          <p:cNvSpPr/>
          <p:nvPr/>
        </p:nvSpPr>
        <p:spPr>
          <a:xfrm>
            <a:off x="8099947" y="2746333"/>
            <a:ext cx="1835609" cy="790059"/>
          </a:xfrm>
          <a:prstGeom prst="flowChartPredefinedProcess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9BA7EFE-F844-0E4C-999E-A47DC158C7C3}"/>
              </a:ext>
            </a:extLst>
          </p:cNvPr>
          <p:cNvSpPr txBox="1"/>
          <p:nvPr/>
        </p:nvSpPr>
        <p:spPr>
          <a:xfrm>
            <a:off x="8418624" y="2856407"/>
            <a:ext cx="1258144" cy="5732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endParaRPr lang="en-US" sz="1000" b="1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Explore Requests </a:t>
            </a:r>
          </a:p>
          <a:p>
            <a:pPr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    and Reports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96F8F2A-D25F-8C48-BA83-9F82EB0E90FF}"/>
              </a:ext>
            </a:extLst>
          </p:cNvPr>
          <p:cNvCxnSpPr>
            <a:cxnSpLocks/>
          </p:cNvCxnSpPr>
          <p:nvPr/>
        </p:nvCxnSpPr>
        <p:spPr>
          <a:xfrm>
            <a:off x="11252404" y="2377348"/>
            <a:ext cx="0" cy="41499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Predefined Process 191">
            <a:extLst>
              <a:ext uri="{FF2B5EF4-FFF2-40B4-BE49-F238E27FC236}">
                <a16:creationId xmlns:a16="http://schemas.microsoft.com/office/drawing/2014/main" id="{FD4944C7-3458-004A-9B4D-A96CDB288BDF}"/>
              </a:ext>
            </a:extLst>
          </p:cNvPr>
          <p:cNvSpPr/>
          <p:nvPr/>
        </p:nvSpPr>
        <p:spPr>
          <a:xfrm>
            <a:off x="10212450" y="2746334"/>
            <a:ext cx="1835610" cy="790058"/>
          </a:xfrm>
          <a:prstGeom prst="flowChartPredefinedProcess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159FDA4-4D7B-D948-93C3-A6DFE34BF7C6}"/>
              </a:ext>
            </a:extLst>
          </p:cNvPr>
          <p:cNvSpPr txBox="1"/>
          <p:nvPr/>
        </p:nvSpPr>
        <p:spPr>
          <a:xfrm>
            <a:off x="10713568" y="2913793"/>
            <a:ext cx="907809" cy="3377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Monitor Fault Injection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events on configured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olidFill>
                  <a:schemeClr val="accent6">
                    <a:lumMod val="75000"/>
                  </a:schemeClr>
                </a:solidFill>
              </a:rPr>
              <a:t>Metric Provider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F1EE6E1-8F6F-4354-B66B-230978AEC5D6}"/>
              </a:ext>
            </a:extLst>
          </p:cNvPr>
          <p:cNvSpPr txBox="1">
            <a:spLocks/>
          </p:cNvSpPr>
          <p:nvPr/>
        </p:nvSpPr>
        <p:spPr>
          <a:xfrm>
            <a:off x="722665" y="418538"/>
            <a:ext cx="9489775" cy="4796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70C0"/>
                </a:solidFill>
              </a:rPr>
              <a:t>Mangle Architecture (</a:t>
            </a:r>
            <a:r>
              <a:rPr lang="en-US" err="1">
                <a:solidFill>
                  <a:srgbClr val="0070C0"/>
                </a:solidFill>
              </a:rPr>
              <a:t>Contd</a:t>
            </a:r>
            <a:r>
              <a:rPr lang="en-US">
                <a:solidFill>
                  <a:srgbClr val="0070C0"/>
                </a:solidFill>
              </a:rPr>
              <a:t>…) : Mangle Injection Flow</a:t>
            </a:r>
          </a:p>
          <a:p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1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546" y="487363"/>
            <a:ext cx="10969943" cy="508000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Mangle Admin User Flow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CD7D1F1-20D6-6742-8090-5FFE18F370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4349551"/>
              </p:ext>
            </p:extLst>
          </p:nvPr>
        </p:nvGraphicFramePr>
        <p:xfrm>
          <a:off x="2189577" y="487363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1931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Presentation2" id="{620AD415-CA0C-43D3-ABE4-797F5D7C5172}" vid="{6FF6FA2E-AFE4-4B6A-A982-8A59256AEDB7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6369994BBDCA4E897121A6C7ABA1C4" ma:contentTypeVersion="13" ma:contentTypeDescription="Create a new document." ma:contentTypeScope="" ma:versionID="5f63bd7daa4e1acdee7cd0e0124af0d3">
  <xsd:schema xmlns:xsd="http://www.w3.org/2001/XMLSchema" xmlns:xs="http://www.w3.org/2001/XMLSchema" xmlns:p="http://schemas.microsoft.com/office/2006/metadata/properties" xmlns:ns3="60700c1e-ffb1-4ec4-9aa5-0c2d6f7788a3" xmlns:ns4="8160513e-b77b-414d-8078-db0de3a150e4" targetNamespace="http://schemas.microsoft.com/office/2006/metadata/properties" ma:root="true" ma:fieldsID="6bda51c99e22505a843c6882a09be325" ns3:_="" ns4:_="">
    <xsd:import namespace="60700c1e-ffb1-4ec4-9aa5-0c2d6f7788a3"/>
    <xsd:import namespace="8160513e-b77b-414d-8078-db0de3a150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700c1e-ffb1-4ec4-9aa5-0c2d6f7788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0513e-b77b-414d-8078-db0de3a150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EEF0BA-4B1E-4B47-A459-1E486C5F23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700c1e-ffb1-4ec4-9aa5-0c2d6f7788a3"/>
    <ds:schemaRef ds:uri="8160513e-b77b-414d-8078-db0de3a150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73E6E1-FA07-4610-A29C-D181B924D4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E29212-327E-4D10-9409-7C72596901C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Quick - VMware Light Template 2019</Template>
  <TotalTime>0</TotalTime>
  <Words>585</Words>
  <Application>Microsoft Macintosh PowerPoint</Application>
  <PresentationFormat>Custom</PresentationFormat>
  <Paragraphs>207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Arial,Sans-Serif</vt:lpstr>
      <vt:lpstr>Camphor Std</vt:lpstr>
      <vt:lpstr>Metropolis</vt:lpstr>
      <vt:lpstr>Metropolis Light</vt:lpstr>
      <vt:lpstr>Open Sans</vt:lpstr>
      <vt:lpstr>Webdings</vt:lpstr>
      <vt:lpstr>Wingdings</vt:lpstr>
      <vt:lpstr>VMware_white_16x9</vt:lpstr>
      <vt:lpstr>PowerPoint Presentation</vt:lpstr>
      <vt:lpstr>PowerPoint Presentation</vt:lpstr>
      <vt:lpstr>PowerPoint Presentation</vt:lpstr>
      <vt:lpstr>PowerPoint Presentation</vt:lpstr>
      <vt:lpstr>Mangle Value Proposition</vt:lpstr>
      <vt:lpstr>PowerPoint Presentation</vt:lpstr>
      <vt:lpstr>PowerPoint Presentation</vt:lpstr>
      <vt:lpstr>PowerPoint Presentation</vt:lpstr>
      <vt:lpstr>Mangle Admin User Flow</vt:lpstr>
      <vt:lpstr>Mangle User Flow</vt:lpstr>
      <vt:lpstr>Mangle Creating a Custom Fault Flow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58</cp:revision>
  <dcterms:created xsi:type="dcterms:W3CDTF">2019-07-06T06:41:51Z</dcterms:created>
  <dcterms:modified xsi:type="dcterms:W3CDTF">2020-05-16T10:32:46Z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0x010100A16369994BBDCA4E897121A6C7ABA1C4</vt:lpwstr>
  </property>
</Properties>
</file>